
<file path=[Content_Types].xml><?xml version="1.0" encoding="utf-8"?>
<Types xmlns="http://schemas.openxmlformats.org/package/2006/content-types">
  <Default Extension="jpeg" ContentType="image/jpeg"/>
  <Default Extension="JPG" ContentType="image/.jpg"/>
  <Default Extension="xlsx" ContentType="application/vnd.openxmlformats-officedocument.spreadsheetml.sheet"/>
  <Default Extension="png" ContentType="image/png"/>
  <Default Extension="wdp" ContentType="image/vnd.ms-photo"/>
  <Default Extension="emf" ContentType="image/x-emf"/>
  <Default Extension="wma" ContentType="audio/x-ms-wma"/>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olors1.xml" ContentType="application/vnd.ms-office.chartcolorstyle+xml"/>
  <Override PartName="/ppt/charts/style1.xml" ContentType="application/vnd.ms-office.chartstyle+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handoutMasters/handoutMaster1.xml" ContentType="application/vnd.openxmlformats-officedocument.presentationml.handoutMaster+xml"/>
  <Override PartName="/ppt/media/image100.svg" ContentType="image/svg+xml"/>
  <Override PartName="/ppt/media/image90.svg" ContentType="image/svg+xml"/>
  <Override PartName="/ppt/media/image92.svg" ContentType="image/svg+xml"/>
  <Override PartName="/ppt/media/image94.svg" ContentType="image/svg+xml"/>
  <Override PartName="/ppt/media/image96.svg" ContentType="image/svg+xml"/>
  <Override PartName="/ppt/media/image98.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
  </p:notesMasterIdLst>
  <p:handoutMasterIdLst>
    <p:handoutMasterId r:id="rId36"/>
  </p:handoutMasterIdLst>
  <p:sldIdLst>
    <p:sldId id="465" r:id="rId3"/>
    <p:sldId id="466" r:id="rId5"/>
    <p:sldId id="472" r:id="rId6"/>
    <p:sldId id="503" r:id="rId7"/>
    <p:sldId id="505" r:id="rId8"/>
    <p:sldId id="506" r:id="rId9"/>
    <p:sldId id="335" r:id="rId10"/>
    <p:sldId id="507" r:id="rId11"/>
    <p:sldId id="421" r:id="rId12"/>
    <p:sldId id="508" r:id="rId13"/>
    <p:sldId id="509" r:id="rId14"/>
    <p:sldId id="340" r:id="rId15"/>
    <p:sldId id="510" r:id="rId16"/>
    <p:sldId id="446" r:id="rId17"/>
    <p:sldId id="343" r:id="rId18"/>
    <p:sldId id="368" r:id="rId19"/>
    <p:sldId id="369" r:id="rId20"/>
    <p:sldId id="394" r:id="rId21"/>
    <p:sldId id="448" r:id="rId22"/>
    <p:sldId id="511" r:id="rId23"/>
    <p:sldId id="512" r:id="rId24"/>
    <p:sldId id="352" r:id="rId25"/>
    <p:sldId id="513" r:id="rId26"/>
    <p:sldId id="347" r:id="rId27"/>
    <p:sldId id="329" r:id="rId28"/>
    <p:sldId id="398" r:id="rId29"/>
    <p:sldId id="414" r:id="rId30"/>
    <p:sldId id="416" r:id="rId31"/>
    <p:sldId id="422" r:id="rId32"/>
    <p:sldId id="415" r:id="rId33"/>
    <p:sldId id="418" r:id="rId34"/>
    <p:sldId id="419" r:id="rId35"/>
  </p:sldIdLst>
  <p:sldSz cx="9144000" cy="5143500" type="screen16x9"/>
  <p:notesSz cx="6858000" cy="9144000"/>
  <p:embeddedFontLst>
    <p:embeddedFont>
      <p:font typeface="微软雅黑" panose="020B0503020204020204" pitchFamily="34" charset="-122"/>
      <p:regular r:id="rId40"/>
    </p:embeddedFont>
    <p:embeddedFont>
      <p:font typeface="Impact" panose="020B0806030902050204" pitchFamily="34" charset="0"/>
      <p:regular r:id="rId41"/>
    </p:embeddedFont>
    <p:embeddedFont>
      <p:font typeface="Calibri" panose="020F0502020204030204"/>
      <p:regular r:id="rId42"/>
      <p:bold r:id="rId43"/>
      <p:italic r:id="rId44"/>
      <p:boldItalic r:id="rId45"/>
    </p:embeddedFont>
  </p:embeddedFontLst>
  <p:custDataLst>
    <p:tags r:id="rId4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20" userDrawn="1">
          <p15:clr>
            <a:srgbClr val="A4A3A4"/>
          </p15:clr>
        </p15:guide>
        <p15:guide id="2" pos="288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C89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956" autoAdjust="0"/>
    <p:restoredTop sz="87109" autoAdjust="0"/>
  </p:normalViewPr>
  <p:slideViewPr>
    <p:cSldViewPr showGuides="1">
      <p:cViewPr varScale="1">
        <p:scale>
          <a:sx n="114" d="100"/>
          <a:sy n="114" d="100"/>
        </p:scale>
        <p:origin x="370" y="82"/>
      </p:cViewPr>
      <p:guideLst>
        <p:guide orient="horz" pos="1320"/>
        <p:guide pos="2887"/>
      </p:guideLst>
    </p:cSldViewPr>
  </p:slideViewPr>
  <p:notesTextViewPr>
    <p:cViewPr>
      <p:scale>
        <a:sx n="100" d="100"/>
        <a:sy n="100" d="100"/>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6" Type="http://schemas.openxmlformats.org/officeDocument/2006/relationships/tags" Target="tags/tag287.xml"/><Relationship Id="rId45" Type="http://schemas.openxmlformats.org/officeDocument/2006/relationships/font" Target="fonts/font6.fntdata"/><Relationship Id="rId44" Type="http://schemas.openxmlformats.org/officeDocument/2006/relationships/font" Target="fonts/font5.fntdata"/><Relationship Id="rId43" Type="http://schemas.openxmlformats.org/officeDocument/2006/relationships/font" Target="fonts/font4.fntdata"/><Relationship Id="rId42" Type="http://schemas.openxmlformats.org/officeDocument/2006/relationships/font" Target="fonts/font3.fntdata"/><Relationship Id="rId41" Type="http://schemas.openxmlformats.org/officeDocument/2006/relationships/font" Target="fonts/font2.fntdata"/><Relationship Id="rId40" Type="http://schemas.openxmlformats.org/officeDocument/2006/relationships/font" Target="fonts/font1.fntdata"/><Relationship Id="rId4" Type="http://schemas.openxmlformats.org/officeDocument/2006/relationships/notesMaster" Target="notesMasters/notesMaster1.xml"/><Relationship Id="rId39" Type="http://schemas.openxmlformats.org/officeDocument/2006/relationships/tableStyles" Target="tableStyles.xml"/><Relationship Id="rId38" Type="http://schemas.openxmlformats.org/officeDocument/2006/relationships/viewProps" Target="viewProps.xml"/><Relationship Id="rId37" Type="http://schemas.openxmlformats.org/officeDocument/2006/relationships/presProps" Target="presProps.xml"/><Relationship Id="rId36" Type="http://schemas.openxmlformats.org/officeDocument/2006/relationships/handoutMaster" Target="handoutMasters/handoutMaster1.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c:explosion val="0"/>
          <c:dPt>
            <c:idx val="0"/>
            <c:bubble3D val="0"/>
            <c:spPr>
              <a:solidFill>
                <a:schemeClr val="accent1"/>
              </a:solidFill>
              <a:ln>
                <a:solidFill>
                  <a:schemeClr val="bg1"/>
                </a:solidFill>
              </a:ln>
              <a:effectLst/>
            </c:spPr>
          </c:dPt>
          <c:dPt>
            <c:idx val="1"/>
            <c:bubble3D val="0"/>
            <c:spPr>
              <a:solidFill>
                <a:schemeClr val="accent2"/>
              </a:solidFill>
              <a:ln>
                <a:solidFill>
                  <a:schemeClr val="bg1"/>
                </a:solidFill>
              </a:ln>
              <a:effectLst/>
            </c:spPr>
          </c:dPt>
          <c:dPt>
            <c:idx val="2"/>
            <c:bubble3D val="0"/>
            <c:spPr>
              <a:solidFill>
                <a:schemeClr val="accent3"/>
              </a:solidFill>
              <a:ln>
                <a:solidFill>
                  <a:schemeClr val="bg1"/>
                </a:solidFill>
              </a:ln>
              <a:effectLst/>
            </c:spPr>
          </c:dPt>
          <c:dPt>
            <c:idx val="3"/>
            <c:bubble3D val="0"/>
            <c:spPr>
              <a:solidFill>
                <a:schemeClr val="accent4"/>
              </a:solidFill>
              <a:ln>
                <a:solidFill>
                  <a:schemeClr val="bg1"/>
                </a:solidFill>
              </a:ln>
              <a:effectLst/>
            </c:spPr>
          </c:dPt>
          <c:dPt>
            <c:idx val="4"/>
            <c:bubble3D val="0"/>
            <c:spPr>
              <a:solidFill>
                <a:schemeClr val="accent5"/>
              </a:solidFill>
              <a:ln>
                <a:solidFill>
                  <a:schemeClr val="bg1"/>
                </a:solidFill>
              </a:ln>
              <a:effectLst/>
            </c:spPr>
          </c:dPt>
          <c:dPt>
            <c:idx val="5"/>
            <c:bubble3D val="0"/>
            <c:spPr>
              <a:solidFill>
                <a:schemeClr val="accent6"/>
              </a:solidFill>
              <a:ln>
                <a:solidFill>
                  <a:schemeClr val="bg1"/>
                </a:solidFill>
              </a:ln>
              <a:effectLst/>
            </c:spPr>
          </c:dPt>
          <c:dLbls>
            <c:dLbl>
              <c:idx val="0"/>
              <c:layout>
                <c:manualLayout>
                  <c:x val="-0.201567568953186"/>
                  <c:y val="0.0341609476663484"/>
                </c:manualLayout>
              </c:layout>
              <c:dLblPos val="bestFi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132871137681695"/>
                  <c:y val="-0.190017518616933"/>
                </c:manualLayout>
              </c:layout>
              <c:dLblPos val="bestFit"/>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0.0784802895865832"/>
                  <c:y val="0.00175177691362222"/>
                </c:manualLayout>
              </c:layout>
              <c:dLblPos val="bestFi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0.0445338155717502"/>
                  <c:y val="-0.0530158119074837"/>
                </c:manualLayout>
              </c:layout>
              <c:dLblPos val="bestFit"/>
              <c:showLegendKey val="0"/>
              <c:showVal val="1"/>
              <c:showCatName val="0"/>
              <c:showSerName val="0"/>
              <c:showPercent val="0"/>
              <c:showBubbleSize val="0"/>
              <c:extLst>
                <c:ext xmlns:c15="http://schemas.microsoft.com/office/drawing/2012/chart" uri="{CE6537A1-D6FC-4f65-9D91-7224C49458BB}">
                  <c15:layout/>
                </c:ext>
              </c:extLst>
            </c:dLbl>
            <c:dLbl>
              <c:idx val="5"/>
              <c:layout>
                <c:manualLayout>
                  <c:x val="0.237223026853928"/>
                  <c:y val="-0.0832535924690215"/>
                </c:manualLayout>
              </c:layout>
              <c:dLblPos val="bestFi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0" vertOverflow="ellipsis" vert="horz" wrap="square" lIns="38100" tIns="19050" rIns="38100" bIns="19050" anchor="ctr" anchorCtr="1"/>
              <a:lstStyle/>
              <a:p>
                <a:pPr>
                  <a:defRPr lang="zh-CN" sz="1000" b="1" i="0" u="none" strike="noStrike" kern="1200" baseline="0">
                    <a:solidFill>
                      <a:schemeClr val="tx1">
                        <a:lumMod val="75000"/>
                        <a:lumOff val="25000"/>
                      </a:schemeClr>
                    </a:solidFill>
                    <a:latin typeface="+mn-lt"/>
                    <a:ea typeface="+mn-ea"/>
                    <a:cs typeface="+mn-cs"/>
                  </a:defRPr>
                </a:pPr>
              </a:p>
            </c:txPr>
            <c:dLblPos val="bestFit"/>
            <c:showLegendKey val="0"/>
            <c:showVal val="1"/>
            <c:showCatName val="0"/>
            <c:showSerName val="0"/>
            <c:showPercent val="0"/>
            <c:showBubbleSize val="0"/>
            <c:showLeaderLines val="1"/>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Sheet1!$E$2:$E$7</c:f>
              <c:strCache>
                <c:ptCount val="6"/>
                <c:pt idx="0">
                  <c:v>多媒体音响</c:v>
                </c:pt>
                <c:pt idx="1">
                  <c:v>汽车电子</c:v>
                </c:pt>
                <c:pt idx="2">
                  <c:v>新能源</c:v>
                </c:pt>
                <c:pt idx="3">
                  <c:v>工控</c:v>
                </c:pt>
                <c:pt idx="4">
                  <c:v>医疗健康</c:v>
                </c:pt>
                <c:pt idx="5">
                  <c:v>其他</c:v>
                </c:pt>
              </c:strCache>
            </c:strRef>
          </c:cat>
          <c:val>
            <c:numRef>
              <c:f>Sheet1!$F$2:$F$7</c:f>
              <c:numCache>
                <c:formatCode>0.00%</c:formatCode>
                <c:ptCount val="6"/>
                <c:pt idx="0">
                  <c:v>0.4551</c:v>
                </c:pt>
                <c:pt idx="1">
                  <c:v>0.3325</c:v>
                </c:pt>
                <c:pt idx="2">
                  <c:v>0.078</c:v>
                </c:pt>
                <c:pt idx="3">
                  <c:v>0.0513</c:v>
                </c:pt>
                <c:pt idx="4">
                  <c:v>0.0315</c:v>
                </c:pt>
                <c:pt idx="5">
                  <c:v>0.0516</c:v>
                </c:pt>
              </c:numCache>
            </c:numRef>
          </c:val>
        </c:ser>
        <c:dLbls>
          <c:showLegendKey val="0"/>
          <c:showVal val="1"/>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lang="zh-CN" b="1"/>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1008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10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000" kern="1200"/>
    <cs:bodyPr rot="0" spcFirstLastPara="1" vertOverflow="clip" horzOverflow="clip" vert="horz" wrap="square" lIns="36576" tIns="18288" rIns="36576" bIns="18288" anchor="ctr" anchorCtr="1">
      <a:spAutoFit/>
    </cs:bodyPr>
  </cs:dataLabelCallout>
  <cs:dataPoint>
    <cs:lnRef idx="0">
      <cs:styleClr val="auto"/>
    </cs:lnRef>
    <cs:fillRef idx="1">
      <cs:styleClr val="auto"/>
    </cs:fillRef>
    <cs:effectRef idx="0"/>
    <cs:fontRef idx="minor">
      <a:schemeClr val="dk1"/>
    </cs:fontRef>
    <cs:spPr>
      <a:ln>
        <a:solidFill>
          <a:schemeClr val="bg1"/>
        </a:solidFill>
      </a:ln>
      <a:effectLst/>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lt1">
            <a:lumMod val="902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75000"/>
        <a:lumOff val="25000"/>
      </a:schemeClr>
    </cs:fontRef>
    <cs:defRPr sz="1400" b="1" kern="120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93A4F09-C816-46EA-8643-332589F14E06}"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676CE9B-81DC-4E2A-9C67-CE0D35C83AA2}"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79BF44-F5CE-455C-A9FE-73A15FC422D4}"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79BF44-F5CE-455C-A9FE-73A15FC422D4}"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79BF44-F5CE-455C-A9FE-73A15FC422D4}"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79BF44-F5CE-455C-A9FE-73A15FC422D4}"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2C472D-E06A-4DEE-A03D-A77B88F9E2DF}"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1AE5BD-7DBE-4231-8E83-0B47B191CDE7}"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2_仅标题">
    <p:spTree>
      <p:nvGrpSpPr>
        <p:cNvPr id="1" name=""/>
        <p:cNvGrpSpPr/>
        <p:nvPr/>
      </p:nvGrpSpPr>
      <p:grpSpPr>
        <a:xfrm>
          <a:off x="0" y="0"/>
          <a:ext cx="0" cy="0"/>
          <a:chOff x="0" y="0"/>
          <a:chExt cx="0" cy="0"/>
        </a:xfrm>
      </p:grpSpPr>
      <p:sp>
        <p:nvSpPr>
          <p:cNvPr id="2" name="标题 1"/>
          <p:cNvSpPr>
            <a:spLocks noGrp="1"/>
          </p:cNvSpPr>
          <p:nvPr>
            <p:ph type="title"/>
          </p:nvPr>
        </p:nvSpPr>
        <p:spPr>
          <a:xfrm>
            <a:off x="906977" y="267494"/>
            <a:ext cx="5897272" cy="330507"/>
          </a:xfrm>
        </p:spPr>
        <p:txBody>
          <a:bodyPr vert="horz" lIns="68580" tIns="34290" rIns="68580" bIns="34290" rtlCol="0" anchor="ctr">
            <a:noAutofit/>
          </a:bodyPr>
          <a:lstStyle>
            <a:lvl1pPr algn="l">
              <a:defRPr lang="zh-CN" altLang="en-US" sz="2200" b="0" i="0" baseline="0" dirty="0">
                <a:solidFill>
                  <a:schemeClr val="tx1">
                    <a:lumMod val="65000"/>
                    <a:lumOff val="35000"/>
                  </a:schemeClr>
                </a:solidFill>
                <a:effectLst/>
                <a:latin typeface="微软雅黑" panose="020B0503020204020204" pitchFamily="34" charset="-122"/>
                <a:ea typeface="微软雅黑" panose="020B0503020204020204" pitchFamily="34" charset="-122"/>
              </a:defRPr>
            </a:lvl1pPr>
          </a:lstStyle>
          <a:p>
            <a:pPr lvl="0" defTabSz="514350">
              <a:lnSpc>
                <a:spcPct val="90000"/>
              </a:lnSpc>
            </a:pPr>
            <a:r>
              <a:rPr lang="zh-CN" altLang="en-US" dirty="0"/>
              <a:t>单击此处编辑母版标题样式</a:t>
            </a:r>
            <a:endParaRPr lang="zh-CN" altLang="en-US" dirty="0"/>
          </a:p>
        </p:txBody>
      </p:sp>
      <p:sp>
        <p:nvSpPr>
          <p:cNvPr id="3" name="日期占位符 2"/>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4" name="页脚占位符 3"/>
          <p:cNvSpPr>
            <a:spLocks noGrp="1"/>
          </p:cNvSpPr>
          <p:nvPr>
            <p:ph type="ftr" sz="quarter" idx="11"/>
          </p:nvPr>
        </p:nvSpPr>
        <p:spPr>
          <a:xfrm>
            <a:off x="3124200" y="4791015"/>
            <a:ext cx="2895600" cy="273844"/>
          </a:xfrm>
        </p:spPr>
        <p:txBody>
          <a:bodyPr/>
          <a:lstStyle>
            <a:lvl1pPr>
              <a:defRPr sz="1050"/>
            </a:lvl1pPr>
          </a:lstStyle>
          <a:p>
            <a:endParaRPr lang="zh-CN" altLang="en-US"/>
          </a:p>
        </p:txBody>
      </p:sp>
      <p:sp>
        <p:nvSpPr>
          <p:cNvPr id="5" name="灯片编号占位符 4"/>
          <p:cNvSpPr>
            <a:spLocks noGrp="1"/>
          </p:cNvSpPr>
          <p:nvPr>
            <p:ph type="sldNum" sz="quarter" idx="12"/>
          </p:nvPr>
        </p:nvSpPr>
        <p:spPr>
          <a:xfrm>
            <a:off x="7452320" y="4787490"/>
            <a:ext cx="1224136" cy="304675"/>
          </a:xfrm>
        </p:spPr>
        <p:txBody>
          <a:bodyPr/>
          <a:lstStyle>
            <a:lvl1pPr algn="ctr">
              <a:defRPr sz="1400">
                <a:latin typeface="Impact" panose="020B0806030902050204" pitchFamily="34" charset="0"/>
              </a:defRPr>
            </a:lvl1pPr>
          </a:lstStyle>
          <a:p>
            <a:fld id="{0C913308-F349-4B6D-A68A-DD1791B4A57B}" type="slidenum">
              <a:rPr lang="zh-CN" altLang="en-US" smtClean="0"/>
            </a:fld>
            <a:endParaRPr lang="zh-CN" altLang="en-US"/>
          </a:p>
        </p:txBody>
      </p:sp>
      <p:cxnSp>
        <p:nvCxnSpPr>
          <p:cNvPr id="12" name="直接连接符 11"/>
          <p:cNvCxnSpPr/>
          <p:nvPr/>
        </p:nvCxnSpPr>
        <p:spPr>
          <a:xfrm flipV="1">
            <a:off x="953128" y="654062"/>
            <a:ext cx="7859428" cy="1"/>
          </a:xfrm>
          <a:prstGeom prst="line">
            <a:avLst/>
          </a:prstGeom>
          <a:ln w="15875" cmpd="sng">
            <a:solidFill>
              <a:schemeClr val="accent1"/>
            </a:solidFill>
          </a:ln>
          <a:effectLst/>
        </p:spPr>
        <p:style>
          <a:lnRef idx="2">
            <a:schemeClr val="accent1"/>
          </a:lnRef>
          <a:fillRef idx="0">
            <a:schemeClr val="accent1"/>
          </a:fillRef>
          <a:effectRef idx="1">
            <a:schemeClr val="accent1"/>
          </a:effectRef>
          <a:fontRef idx="minor">
            <a:schemeClr val="tx1"/>
          </a:fontRef>
        </p:style>
      </p:cxnSp>
      <p:grpSp>
        <p:nvGrpSpPr>
          <p:cNvPr id="14" name="组合 13"/>
          <p:cNvGrpSpPr/>
          <p:nvPr/>
        </p:nvGrpSpPr>
        <p:grpSpPr>
          <a:xfrm>
            <a:off x="395576" y="248444"/>
            <a:ext cx="396000" cy="396000"/>
            <a:chOff x="406574" y="236732"/>
            <a:chExt cx="612048" cy="593261"/>
          </a:xfrm>
        </p:grpSpPr>
        <p:sp>
          <p:nvSpPr>
            <p:cNvPr id="15" name="矩形 14"/>
            <p:cNvSpPr/>
            <p:nvPr userDrawn="1"/>
          </p:nvSpPr>
          <p:spPr>
            <a:xfrm>
              <a:off x="406574" y="236732"/>
              <a:ext cx="504000" cy="504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userDrawn="1"/>
          </p:nvSpPr>
          <p:spPr>
            <a:xfrm>
              <a:off x="694606" y="512239"/>
              <a:ext cx="324016" cy="31775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 name="组合 9"/>
          <p:cNvGrpSpPr/>
          <p:nvPr userDrawn="1"/>
        </p:nvGrpSpPr>
        <p:grpSpPr>
          <a:xfrm>
            <a:off x="6928061" y="176322"/>
            <a:ext cx="1964419" cy="523220"/>
            <a:chOff x="2884255" y="393762"/>
            <a:chExt cx="2165350" cy="772641"/>
          </a:xfrm>
        </p:grpSpPr>
        <p:sp>
          <p:nvSpPr>
            <p:cNvPr id="11" name="TextBox 10"/>
            <p:cNvSpPr txBox="1"/>
            <p:nvPr/>
          </p:nvSpPr>
          <p:spPr>
            <a:xfrm>
              <a:off x="3717568" y="500833"/>
              <a:ext cx="1325774" cy="423844"/>
            </a:xfrm>
            <a:prstGeom prst="rect">
              <a:avLst/>
            </a:prstGeom>
            <a:noFill/>
          </p:spPr>
          <p:txBody>
            <a:bodyPr wrap="square" rtlCol="0">
              <a:spAutoFit/>
            </a:bodyPr>
            <a:lstStyle/>
            <a:p>
              <a:r>
                <a:rPr lang="zh-CN" altLang="en-US" sz="1200" b="1" dirty="0">
                  <a:solidFill>
                    <a:schemeClr val="bg1">
                      <a:lumMod val="50000"/>
                    </a:schemeClr>
                  </a:solidFill>
                </a:rPr>
                <a:t>熊猫办公</a:t>
              </a:r>
              <a:endParaRPr lang="zh-CN" altLang="en-US" sz="1200" b="1" dirty="0">
                <a:solidFill>
                  <a:schemeClr val="bg1">
                    <a:lumMod val="50000"/>
                  </a:schemeClr>
                </a:solidFill>
              </a:endParaRPr>
            </a:p>
          </p:txBody>
        </p:sp>
        <p:sp>
          <p:nvSpPr>
            <p:cNvPr id="13" name="TextBox 12"/>
            <p:cNvSpPr txBox="1"/>
            <p:nvPr/>
          </p:nvSpPr>
          <p:spPr>
            <a:xfrm>
              <a:off x="3723829" y="776107"/>
              <a:ext cx="1325776" cy="295422"/>
            </a:xfrm>
            <a:prstGeom prst="rect">
              <a:avLst/>
            </a:prstGeom>
            <a:noFill/>
          </p:spPr>
          <p:txBody>
            <a:bodyPr wrap="square" rtlCol="0">
              <a:spAutoFit/>
            </a:bodyPr>
            <a:lstStyle/>
            <a:p>
              <a:r>
                <a:rPr lang="en-US" altLang="zh-CN" sz="700" b="1" dirty="0">
                  <a:solidFill>
                    <a:schemeClr val="bg1">
                      <a:lumMod val="50000"/>
                    </a:schemeClr>
                  </a:solidFill>
                  <a:latin typeface="Arial" panose="020B0604020202020204" pitchFamily="34" charset="0"/>
                  <a:cs typeface="Arial" panose="020B0604020202020204" pitchFamily="34" charset="0"/>
                </a:rPr>
                <a:t>YOUR CONPANY NAME</a:t>
              </a:r>
              <a:endParaRPr lang="zh-CN" altLang="en-US" sz="700" b="1" dirty="0">
                <a:solidFill>
                  <a:schemeClr val="bg1">
                    <a:lumMod val="50000"/>
                  </a:schemeClr>
                </a:solidFill>
                <a:latin typeface="Arial" panose="020B0604020202020204" pitchFamily="34" charset="0"/>
                <a:cs typeface="Arial" panose="020B0604020202020204" pitchFamily="34" charset="0"/>
              </a:endParaRPr>
            </a:p>
          </p:txBody>
        </p:sp>
        <p:sp>
          <p:nvSpPr>
            <p:cNvPr id="17" name="TextBox 16"/>
            <p:cNvSpPr txBox="1"/>
            <p:nvPr/>
          </p:nvSpPr>
          <p:spPr>
            <a:xfrm>
              <a:off x="2884255" y="393762"/>
              <a:ext cx="966585" cy="772641"/>
            </a:xfrm>
            <a:prstGeom prst="rect">
              <a:avLst/>
            </a:prstGeom>
            <a:noFill/>
          </p:spPr>
          <p:txBody>
            <a:bodyPr wrap="square" rtlCol="0">
              <a:spAutoFit/>
            </a:bodyPr>
            <a:lstStyle/>
            <a:p>
              <a:r>
                <a:rPr lang="en-US" altLang="zh-CN" sz="2800" spc="-150" dirty="0">
                  <a:solidFill>
                    <a:schemeClr val="accent1"/>
                  </a:solidFill>
                  <a:latin typeface="Impact" panose="020B0806030902050204" pitchFamily="34" charset="0"/>
                  <a:cs typeface="Arial" panose="020B0604020202020204" pitchFamily="34" charset="0"/>
                </a:rPr>
                <a:t>LOGO</a:t>
              </a:r>
              <a:endParaRPr lang="zh-CN" altLang="en-US" sz="2800" spc="-150" dirty="0">
                <a:solidFill>
                  <a:schemeClr val="accent1"/>
                </a:solidFill>
                <a:latin typeface="Impact" panose="020B0806030902050204" pitchFamily="34" charset="0"/>
                <a:cs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11000">
        <p14:vortex dir="r"/>
      </p:transition>
    </mc:Choice>
    <mc:Fallback>
      <p:transition spd="slow" advTm="1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1000"/>
                                        <p:tgtEl>
                                          <p:spTgt spid="2"/>
                                        </p:tgtEl>
                                      </p:cBhvr>
                                    </p:animEffect>
                                  </p:childTnLst>
                                </p:cTn>
                              </p:par>
                              <p:par>
                                <p:cTn id="8" presetID="42" presetClass="entr" presetSubtype="0" fill="hold" grpId="0" nodeType="withEffect" nodePh="1">
                                  <p:stCondLst>
                                    <p:cond delay="0"/>
                                  </p:stCondLst>
                                  <p:endCondLst>
                                    <p:cond evt="begin" delay="0">
                                      <p:tn val="8"/>
                                    </p:cond>
                                  </p:endCondLst>
                                  <p:childTnLst>
                                    <p:set>
                                      <p:cBhvr>
                                        <p:cTn id="9" dur="1" fill="hold">
                                          <p:stCondLst>
                                            <p:cond delay="0"/>
                                          </p:stCondLst>
                                        </p:cTn>
                                        <p:tgtEl>
                                          <p:spTgt spid="4"/>
                                        </p:tgtEl>
                                        <p:attrNameLst>
                                          <p:attrName>style.visibility</p:attrName>
                                        </p:attrNameLst>
                                      </p:cBhvr>
                                      <p:to>
                                        <p:strVal val="visible"/>
                                      </p:to>
                                    </p:set>
                                    <p:animEffect transition="in" filter="fade">
                                      <p:cBhvr>
                                        <p:cTn id="10" dur="1000"/>
                                        <p:tgtEl>
                                          <p:spTgt spid="4"/>
                                        </p:tgtEl>
                                      </p:cBhvr>
                                    </p:animEffect>
                                    <p:anim calcmode="lin" valueType="num">
                                      <p:cBhvr>
                                        <p:cTn id="11" dur="1000" fill="hold"/>
                                        <p:tgtEl>
                                          <p:spTgt spid="4"/>
                                        </p:tgtEl>
                                        <p:attrNameLst>
                                          <p:attrName>ppt_x</p:attrName>
                                        </p:attrNameLst>
                                      </p:cBhvr>
                                      <p:tavLst>
                                        <p:tav tm="0">
                                          <p:val>
                                            <p:strVal val="#ppt_x"/>
                                          </p:val>
                                        </p:tav>
                                        <p:tav tm="100000">
                                          <p:val>
                                            <p:strVal val="#ppt_x"/>
                                          </p:val>
                                        </p:tav>
                                      </p:tavLst>
                                    </p:anim>
                                    <p:anim calcmode="lin" valueType="num">
                                      <p:cBhvr>
                                        <p:cTn id="12" dur="1000" fill="hold"/>
                                        <p:tgtEl>
                                          <p:spTgt spid="4"/>
                                        </p:tgtEl>
                                        <p:attrNameLst>
                                          <p:attrName>ppt_y</p:attrName>
                                        </p:attrNameLst>
                                      </p:cBhvr>
                                      <p:tavLst>
                                        <p:tav tm="0">
                                          <p:val>
                                            <p:strVal val="#ppt_y+.1"/>
                                          </p:val>
                                        </p:tav>
                                        <p:tav tm="100000">
                                          <p:val>
                                            <p:strVal val="#ppt_y"/>
                                          </p:val>
                                        </p:tav>
                                      </p:tavLst>
                                    </p:anim>
                                  </p:childTnLst>
                                </p:cTn>
                              </p:par>
                              <p:par>
                                <p:cTn id="13" presetID="31"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p:cTn id="15" dur="500" fill="hold"/>
                                        <p:tgtEl>
                                          <p:spTgt spid="14"/>
                                        </p:tgtEl>
                                        <p:attrNameLst>
                                          <p:attrName>ppt_w</p:attrName>
                                        </p:attrNameLst>
                                      </p:cBhvr>
                                      <p:tavLst>
                                        <p:tav tm="0">
                                          <p:val>
                                            <p:fltVal val="0"/>
                                          </p:val>
                                        </p:tav>
                                        <p:tav tm="100000">
                                          <p:val>
                                            <p:strVal val="#ppt_w"/>
                                          </p:val>
                                        </p:tav>
                                      </p:tavLst>
                                    </p:anim>
                                    <p:anim calcmode="lin" valueType="num">
                                      <p:cBhvr>
                                        <p:cTn id="16" dur="500" fill="hold"/>
                                        <p:tgtEl>
                                          <p:spTgt spid="14"/>
                                        </p:tgtEl>
                                        <p:attrNameLst>
                                          <p:attrName>ppt_h</p:attrName>
                                        </p:attrNameLst>
                                      </p:cBhvr>
                                      <p:tavLst>
                                        <p:tav tm="0">
                                          <p:val>
                                            <p:fltVal val="0"/>
                                          </p:val>
                                        </p:tav>
                                        <p:tav tm="100000">
                                          <p:val>
                                            <p:strVal val="#ppt_h"/>
                                          </p:val>
                                        </p:tav>
                                      </p:tavLst>
                                    </p:anim>
                                    <p:anim calcmode="lin" valueType="num">
                                      <p:cBhvr>
                                        <p:cTn id="17" dur="500" fill="hold"/>
                                        <p:tgtEl>
                                          <p:spTgt spid="14"/>
                                        </p:tgtEl>
                                        <p:attrNameLst>
                                          <p:attrName>style.rotation</p:attrName>
                                        </p:attrNameLst>
                                      </p:cBhvr>
                                      <p:tavLst>
                                        <p:tav tm="0">
                                          <p:val>
                                            <p:fltVal val="90"/>
                                          </p:val>
                                        </p:tav>
                                        <p:tav tm="100000">
                                          <p:val>
                                            <p:fltVal val="0"/>
                                          </p:val>
                                        </p:tav>
                                      </p:tavLst>
                                    </p:anim>
                                    <p:animEffect transition="in" filter="fade">
                                      <p:cBhvr>
                                        <p:cTn id="18" dur="500"/>
                                        <p:tgtEl>
                                          <p:spTgt spid="14"/>
                                        </p:tgtEl>
                                      </p:cBhvr>
                                    </p:animEffect>
                                  </p:childTnLst>
                                </p:cTn>
                              </p:par>
                              <p:par>
                                <p:cTn id="19" presetID="22" presetClass="entr" presetSubtype="8" fill="hold" nodeType="withEffect">
                                  <p:stCondLst>
                                    <p:cond delay="250"/>
                                  </p:stCondLst>
                                  <p:childTnLst>
                                    <p:set>
                                      <p:cBhvr>
                                        <p:cTn id="20" dur="1" fill="hold">
                                          <p:stCondLst>
                                            <p:cond delay="0"/>
                                          </p:stCondLst>
                                        </p:cTn>
                                        <p:tgtEl>
                                          <p:spTgt spid="12"/>
                                        </p:tgtEl>
                                        <p:attrNameLst>
                                          <p:attrName>style.visibility</p:attrName>
                                        </p:attrNameLst>
                                      </p:cBhvr>
                                      <p:to>
                                        <p:strVal val="visible"/>
                                      </p:to>
                                    </p:set>
                                    <p:animEffect transition="in" filter="wipe(left)">
                                      <p:cBhvr>
                                        <p:cTn id="21" dur="500"/>
                                        <p:tgtEl>
                                          <p:spTgt spid="12"/>
                                        </p:tgtEl>
                                      </p:cBhvr>
                                    </p:animEffect>
                                  </p:childTnLst>
                                </p:cTn>
                              </p:par>
                              <p:par>
                                <p:cTn id="22" presetID="14" presetClass="entr" presetSubtype="10" fill="hold" nodeType="withEffect">
                                  <p:stCondLst>
                                    <p:cond delay="500"/>
                                  </p:stCondLst>
                                  <p:childTnLst>
                                    <p:set>
                                      <p:cBhvr>
                                        <p:cTn id="23" dur="1" fill="hold">
                                          <p:stCondLst>
                                            <p:cond delay="0"/>
                                          </p:stCondLst>
                                        </p:cTn>
                                        <p:tgtEl>
                                          <p:spTgt spid="10"/>
                                        </p:tgtEl>
                                        <p:attrNameLst>
                                          <p:attrName>style.visibility</p:attrName>
                                        </p:attrNameLst>
                                      </p:cBhvr>
                                      <p:to>
                                        <p:strVal val="visible"/>
                                      </p:to>
                                    </p:set>
                                    <p:animEffect transition="in" filter="randombar(horizontal)">
                                      <p:cBhvr>
                                        <p:cTn id="24" dur="7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空白">
    <p:spTree>
      <p:nvGrpSpPr>
        <p:cNvPr id="1" name=""/>
        <p:cNvGrpSpPr/>
        <p:nvPr/>
      </p:nvGrpSpPr>
      <p:grpSpPr>
        <a:xfrm>
          <a:off x="0" y="0"/>
          <a:ext cx="0" cy="0"/>
          <a:chOff x="0" y="0"/>
          <a:chExt cx="0" cy="0"/>
        </a:xfrm>
      </p:grpSpPr>
      <p:sp>
        <p:nvSpPr>
          <p:cNvPr id="3" name="日期占位符 2"/>
          <p:cNvSpPr>
            <a:spLocks noGrp="1"/>
          </p:cNvSpPr>
          <p:nvPr>
            <p:ph type="dt" sz="half" idx="10"/>
          </p:nvPr>
        </p:nvSpPr>
        <p:spPr>
          <a:xfrm>
            <a:off x="457200" y="4772508"/>
            <a:ext cx="2133600" cy="273844"/>
          </a:xfrm>
        </p:spPr>
        <p:txBody>
          <a:bodyPr/>
          <a:lstStyle/>
          <a:p>
            <a:fld id="{530820CF-B880-4189-942D-D702A7CBA730}" type="datetimeFigureOut">
              <a:rPr lang="zh-CN" altLang="en-US" smtClean="0"/>
            </a:fld>
            <a:endParaRPr lang="zh-CN" altLang="en-US"/>
          </a:p>
        </p:txBody>
      </p:sp>
      <p:sp>
        <p:nvSpPr>
          <p:cNvPr id="4" name="页脚占位符 3"/>
          <p:cNvSpPr>
            <a:spLocks noGrp="1"/>
          </p:cNvSpPr>
          <p:nvPr>
            <p:ph type="ftr" sz="quarter" idx="11"/>
          </p:nvPr>
        </p:nvSpPr>
        <p:spPr>
          <a:xfrm>
            <a:off x="3086690" y="4772508"/>
            <a:ext cx="2895600" cy="273844"/>
          </a:xfrm>
        </p:spPr>
        <p:txBody>
          <a:bodyPr vert="horz" lIns="76618" tIns="38309" rIns="76618" bIns="38309" rtlCol="0" anchor="ctr"/>
          <a:lstStyle>
            <a:lvl1pPr>
              <a:defRPr lang="en-US" altLang="zh-CN" smtClean="0">
                <a:solidFill>
                  <a:prstClr val="white">
                    <a:lumMod val="65000"/>
                  </a:prstClr>
                </a:solidFill>
                <a:latin typeface="Calibri" panose="020F0502020204030204"/>
              </a:defRPr>
            </a:lvl1pPr>
          </a:lstStyle>
          <a:p>
            <a:endParaRPr lang="zh-CN" altLang="en-US"/>
          </a:p>
        </p:txBody>
      </p:sp>
      <p:sp>
        <p:nvSpPr>
          <p:cNvPr id="22" name="灯片编号占位符 4"/>
          <p:cNvSpPr>
            <a:spLocks noGrp="1"/>
          </p:cNvSpPr>
          <p:nvPr>
            <p:ph type="sldNum" sz="quarter" idx="12"/>
          </p:nvPr>
        </p:nvSpPr>
        <p:spPr>
          <a:xfrm>
            <a:off x="6948573" y="4763842"/>
            <a:ext cx="1388046" cy="282500"/>
          </a:xfrm>
        </p:spPr>
        <p:txBody>
          <a:bodyPr vert="horz" lIns="102156" tIns="51076" rIns="102156" bIns="51076" rtlCol="0" anchor="ctr"/>
          <a:lstStyle>
            <a:lvl1pPr algn="r">
              <a:defRPr lang="zh-CN" altLang="en-US" smtClean="0"/>
            </a:lvl1p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11000">
        <p14:vortex dir="r"/>
      </p:transition>
    </mc:Choice>
    <mc:Fallback>
      <p:transition spd="slow" advTm="11000">
        <p:fade/>
      </p:transition>
    </mc:Fallback>
  </mc:AlternateContent>
</p:sldLayout>
</file>

<file path=ppt/slideMasters/_rels/slideMaster1.xml.rels><?xml version="1.0" encoding="UTF-8" standalone="yes"?>
<Relationships xmlns="http://schemas.openxmlformats.org/package/2006/relationships"><Relationship Id="rId5" Type="http://schemas.openxmlformats.org/officeDocument/2006/relationships/theme" Target="../theme/theme1.xml"/><Relationship Id="rId4" Type="http://schemas.microsoft.com/office/2007/relationships/hdphoto" Target="../media/image2.wdp"/><Relationship Id="rId3"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102156" tIns="51076" rIns="102156" bIns="51076"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200163"/>
            <a:ext cx="8229600" cy="3394472"/>
          </a:xfrm>
          <a:prstGeom prst="rect">
            <a:avLst/>
          </a:prstGeom>
        </p:spPr>
        <p:txBody>
          <a:bodyPr vert="horz" lIns="102156" tIns="51076" rIns="102156" bIns="51076"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457200" y="4767264"/>
            <a:ext cx="2133600" cy="273844"/>
          </a:xfrm>
          <a:prstGeom prst="rect">
            <a:avLst/>
          </a:prstGeom>
        </p:spPr>
        <p:txBody>
          <a:bodyPr vert="horz" lIns="102156" tIns="51076" rIns="102156" bIns="51076" rtlCol="0" anchor="ctr"/>
          <a:lstStyle>
            <a:lvl1pPr algn="l">
              <a:defRPr sz="1300">
                <a:solidFill>
                  <a:schemeClr val="tx1">
                    <a:tint val="75000"/>
                  </a:schemeClr>
                </a:solidFill>
              </a:defRPr>
            </a:lvl1pPr>
          </a:lstStyle>
          <a:p>
            <a:fld id="{530820CF-B880-4189-942D-D702A7CBA730}" type="datetimeFigureOut">
              <a:rPr lang="zh-CN" altLang="en-US" smtClean="0"/>
            </a:fld>
            <a:endParaRPr lang="zh-CN" altLang="en-US"/>
          </a:p>
        </p:txBody>
      </p:sp>
      <p:sp>
        <p:nvSpPr>
          <p:cNvPr id="5" name="页脚占位符 4"/>
          <p:cNvSpPr>
            <a:spLocks noGrp="1"/>
          </p:cNvSpPr>
          <p:nvPr>
            <p:ph type="ftr" sz="quarter" idx="3"/>
          </p:nvPr>
        </p:nvSpPr>
        <p:spPr>
          <a:xfrm>
            <a:off x="3124200" y="4767264"/>
            <a:ext cx="2895600" cy="273844"/>
          </a:xfrm>
          <a:prstGeom prst="rect">
            <a:avLst/>
          </a:prstGeom>
        </p:spPr>
        <p:txBody>
          <a:bodyPr vert="horz" lIns="102156" tIns="51076" rIns="102156" bIns="51076" rtlCol="0" anchor="ctr"/>
          <a:lstStyle>
            <a:lvl1pPr algn="ctr">
              <a:defRPr sz="13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4"/>
            <a:ext cx="2133600" cy="273844"/>
          </a:xfrm>
          <a:prstGeom prst="rect">
            <a:avLst/>
          </a:prstGeom>
        </p:spPr>
        <p:txBody>
          <a:bodyPr vert="horz" lIns="102156" tIns="51076" rIns="102156" bIns="51076" rtlCol="0" anchor="ctr"/>
          <a:lstStyle>
            <a:lvl1pPr algn="r">
              <a:defRPr sz="1300">
                <a:solidFill>
                  <a:schemeClr val="tx1">
                    <a:tint val="75000"/>
                  </a:schemeClr>
                </a:solidFill>
              </a:defRPr>
            </a:lvl1pPr>
          </a:lstStyle>
          <a:p>
            <a:fld id="{0C913308-F349-4B6D-A68A-DD1791B4A57B}" type="slidenum">
              <a:rPr lang="zh-CN" altLang="en-US" smtClean="0"/>
            </a:fld>
            <a:endParaRPr lang="zh-CN" altLang="en-US"/>
          </a:p>
        </p:txBody>
      </p:sp>
      <p:pic>
        <p:nvPicPr>
          <p:cNvPr id="13" name="Picture 76"/>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val="0"/>
              </a:ext>
            </a:extLst>
          </a:blip>
          <a:stretch>
            <a:fillRect/>
          </a:stretch>
        </p:blipFill>
        <p:spPr bwMode="auto">
          <a:xfrm>
            <a:off x="0" y="-17111"/>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Lst>
  <mc:AlternateContent xmlns:mc="http://schemas.openxmlformats.org/markup-compatibility/2006">
    <mc:Choice xmlns:p14="http://schemas.microsoft.com/office/powerpoint/2010/main" Requires="p14">
      <p:transition spd="slow" p14:dur="2000" advTm="11000">
        <p14:vortex dir="r"/>
      </p:transition>
    </mc:Choice>
    <mc:Fallback>
      <p:transition spd="slow" advTm="11000">
        <p:fade/>
      </p:transition>
    </mc:Fallback>
  </mc:AlternateContent>
  <p:txStyles>
    <p:titleStyle>
      <a:lvl1pPr algn="ctr" defTabSz="1022985" rtl="0" eaLnBrk="1" latinLnBrk="0" hangingPunct="1">
        <a:spcBef>
          <a:spcPct val="0"/>
        </a:spcBef>
        <a:buNone/>
        <a:defRPr sz="5000" kern="1200">
          <a:solidFill>
            <a:schemeClr val="tx1"/>
          </a:solidFill>
          <a:latin typeface="+mj-lt"/>
          <a:ea typeface="+mj-ea"/>
          <a:cs typeface="+mj-cs"/>
        </a:defRPr>
      </a:lvl1pPr>
    </p:titleStyle>
    <p:bodyStyle>
      <a:lvl1pPr marL="383540" indent="-383540" algn="l" defTabSz="1022985" rtl="0" eaLnBrk="1" latinLnBrk="0" hangingPunct="1">
        <a:spcBef>
          <a:spcPct val="20000"/>
        </a:spcBef>
        <a:buFont typeface="Arial" panose="020B0604020202020204" pitchFamily="34" charset="0"/>
        <a:buChar char="•"/>
        <a:defRPr sz="3600" kern="1200">
          <a:solidFill>
            <a:schemeClr val="tx1"/>
          </a:solidFill>
          <a:latin typeface="+mn-lt"/>
          <a:ea typeface="+mn-ea"/>
          <a:cs typeface="+mn-cs"/>
        </a:defRPr>
      </a:lvl1pPr>
      <a:lvl2pPr marL="831215" indent="-320040" algn="l" defTabSz="1022985" rtl="0" eaLnBrk="1" latinLnBrk="0" hangingPunct="1">
        <a:spcBef>
          <a:spcPct val="20000"/>
        </a:spcBef>
        <a:buFont typeface="Arial" panose="020B0604020202020204" pitchFamily="34" charset="0"/>
        <a:buChar char="–"/>
        <a:defRPr sz="3100" kern="1200">
          <a:solidFill>
            <a:schemeClr val="tx1"/>
          </a:solidFill>
          <a:latin typeface="+mn-lt"/>
          <a:ea typeface="+mn-ea"/>
          <a:cs typeface="+mn-cs"/>
        </a:defRPr>
      </a:lvl2pPr>
      <a:lvl3pPr marL="1278890" indent="-255905" algn="l" defTabSz="102298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3pPr>
      <a:lvl4pPr marL="1790700" indent="-255905" algn="l" defTabSz="1022985"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4pPr>
      <a:lvl5pPr marL="2302510" indent="-255905" algn="l" defTabSz="1022985"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5pPr>
      <a:lvl6pPr marL="2813685" indent="-255905" algn="l" defTabSz="1022985"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6pPr>
      <a:lvl7pPr marL="3325495" indent="-255905" algn="l" defTabSz="1022985"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7pPr>
      <a:lvl8pPr marL="3837305" indent="-255905" algn="l" defTabSz="1022985"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8pPr>
      <a:lvl9pPr marL="4349115" indent="-255905" algn="l" defTabSz="1022985"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9pPr>
    </p:bodyStyle>
    <p:otherStyle>
      <a:defPPr>
        <a:defRPr lang="zh-CN"/>
      </a:defPPr>
      <a:lvl1pPr marL="0" algn="l" defTabSz="1022985" rtl="0" eaLnBrk="1" latinLnBrk="0" hangingPunct="1">
        <a:defRPr sz="2000" kern="1200">
          <a:solidFill>
            <a:schemeClr val="tx1"/>
          </a:solidFill>
          <a:latin typeface="+mn-lt"/>
          <a:ea typeface="+mn-ea"/>
          <a:cs typeface="+mn-cs"/>
        </a:defRPr>
      </a:lvl1pPr>
      <a:lvl2pPr marL="511810" algn="l" defTabSz="1022985" rtl="0" eaLnBrk="1" latinLnBrk="0" hangingPunct="1">
        <a:defRPr sz="2000" kern="1200">
          <a:solidFill>
            <a:schemeClr val="tx1"/>
          </a:solidFill>
          <a:latin typeface="+mn-lt"/>
          <a:ea typeface="+mn-ea"/>
          <a:cs typeface="+mn-cs"/>
        </a:defRPr>
      </a:lvl2pPr>
      <a:lvl3pPr marL="1022985" algn="l" defTabSz="1022985" rtl="0" eaLnBrk="1" latinLnBrk="0" hangingPunct="1">
        <a:defRPr sz="2000" kern="1200">
          <a:solidFill>
            <a:schemeClr val="tx1"/>
          </a:solidFill>
          <a:latin typeface="+mn-lt"/>
          <a:ea typeface="+mn-ea"/>
          <a:cs typeface="+mn-cs"/>
        </a:defRPr>
      </a:lvl3pPr>
      <a:lvl4pPr marL="1534795" algn="l" defTabSz="1022985" rtl="0" eaLnBrk="1" latinLnBrk="0" hangingPunct="1">
        <a:defRPr sz="2000" kern="1200">
          <a:solidFill>
            <a:schemeClr val="tx1"/>
          </a:solidFill>
          <a:latin typeface="+mn-lt"/>
          <a:ea typeface="+mn-ea"/>
          <a:cs typeface="+mn-cs"/>
        </a:defRPr>
      </a:lvl4pPr>
      <a:lvl5pPr marL="2046605" algn="l" defTabSz="1022985" rtl="0" eaLnBrk="1" latinLnBrk="0" hangingPunct="1">
        <a:defRPr sz="2000" kern="1200">
          <a:solidFill>
            <a:schemeClr val="tx1"/>
          </a:solidFill>
          <a:latin typeface="+mn-lt"/>
          <a:ea typeface="+mn-ea"/>
          <a:cs typeface="+mn-cs"/>
        </a:defRPr>
      </a:lvl5pPr>
      <a:lvl6pPr marL="2558415" algn="l" defTabSz="1022985" rtl="0" eaLnBrk="1" latinLnBrk="0" hangingPunct="1">
        <a:defRPr sz="2000" kern="1200">
          <a:solidFill>
            <a:schemeClr val="tx1"/>
          </a:solidFill>
          <a:latin typeface="+mn-lt"/>
          <a:ea typeface="+mn-ea"/>
          <a:cs typeface="+mn-cs"/>
        </a:defRPr>
      </a:lvl6pPr>
      <a:lvl7pPr marL="3069590" algn="l" defTabSz="1022985" rtl="0" eaLnBrk="1" latinLnBrk="0" hangingPunct="1">
        <a:defRPr sz="2000" kern="1200">
          <a:solidFill>
            <a:schemeClr val="tx1"/>
          </a:solidFill>
          <a:latin typeface="+mn-lt"/>
          <a:ea typeface="+mn-ea"/>
          <a:cs typeface="+mn-cs"/>
        </a:defRPr>
      </a:lvl7pPr>
      <a:lvl8pPr marL="3581400" algn="l" defTabSz="1022985" rtl="0" eaLnBrk="1" latinLnBrk="0" hangingPunct="1">
        <a:defRPr sz="2000" kern="1200">
          <a:solidFill>
            <a:schemeClr val="tx1"/>
          </a:solidFill>
          <a:latin typeface="+mn-lt"/>
          <a:ea typeface="+mn-ea"/>
          <a:cs typeface="+mn-cs"/>
        </a:defRPr>
      </a:lvl8pPr>
      <a:lvl9pPr marL="4093210" algn="l" defTabSz="1022985" rtl="0" eaLnBrk="1" latinLnBrk="0" hangingPunct="1">
        <a:defRPr sz="2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7" Type="http://schemas.openxmlformats.org/officeDocument/2006/relationships/slideLayout" Target="../slideLayouts/slideLayout2.xml"/><Relationship Id="rId6" Type="http://schemas.microsoft.com/office/2007/relationships/hdphoto" Target="../media/image6.wdp"/><Relationship Id="rId5" Type="http://schemas.openxmlformats.org/officeDocument/2006/relationships/image" Target="../media/image5.jpeg"/><Relationship Id="rId4" Type="http://schemas.openxmlformats.org/officeDocument/2006/relationships/image" Target="../media/image4.png"/><Relationship Id="rId3" Type="http://schemas.openxmlformats.org/officeDocument/2006/relationships/image" Target="../media/image3.png"/><Relationship Id="rId2" Type="http://schemas.microsoft.com/office/2007/relationships/media" Target="../media/media1.wma"/><Relationship Id="rId1" Type="http://schemas.openxmlformats.org/officeDocument/2006/relationships/audio" Target="../media/media1.wma"/></Relationships>
</file>

<file path=ppt/slides/_rels/slide2.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4" Type="http://schemas.openxmlformats.org/officeDocument/2006/relationships/notesSlide" Target="../notesSlides/notesSlide2.xml"/><Relationship Id="rId23" Type="http://schemas.openxmlformats.org/officeDocument/2006/relationships/slideLayout" Target="../slideLayouts/slideLayout2.xml"/><Relationship Id="rId22" Type="http://schemas.openxmlformats.org/officeDocument/2006/relationships/image" Target="../media/image7.png"/><Relationship Id="rId21" Type="http://schemas.openxmlformats.org/officeDocument/2006/relationships/image" Target="../media/image4.png"/><Relationship Id="rId20" Type="http://schemas.openxmlformats.org/officeDocument/2006/relationships/tags" Target="../tags/tag20.xml"/><Relationship Id="rId2" Type="http://schemas.openxmlformats.org/officeDocument/2006/relationships/tags" Target="../tags/tag2.xml"/><Relationship Id="rId19" Type="http://schemas.openxmlformats.org/officeDocument/2006/relationships/tags" Target="../tags/tag19.xml"/><Relationship Id="rId18" Type="http://schemas.openxmlformats.org/officeDocument/2006/relationships/tags" Target="../tags/tag18.xml"/><Relationship Id="rId17" Type="http://schemas.openxmlformats.org/officeDocument/2006/relationships/tags" Target="../tags/tag17.xml"/><Relationship Id="rId16" Type="http://schemas.openxmlformats.org/officeDocument/2006/relationships/tags" Target="../tags/tag16.xml"/><Relationship Id="rId15" Type="http://schemas.openxmlformats.org/officeDocument/2006/relationships/tags" Target="../tags/tag15.xml"/><Relationship Id="rId14" Type="http://schemas.openxmlformats.org/officeDocument/2006/relationships/tags" Target="../tags/tag14.xml"/><Relationship Id="rId13" Type="http://schemas.openxmlformats.org/officeDocument/2006/relationships/tags" Target="../tags/tag13.xml"/><Relationship Id="rId12" Type="http://schemas.openxmlformats.org/officeDocument/2006/relationships/tags" Target="../tags/tag12.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9" Type="http://schemas.openxmlformats.org/officeDocument/2006/relationships/tags" Target="../tags/tag28.xml"/><Relationship Id="rId8" Type="http://schemas.openxmlformats.org/officeDocument/2006/relationships/tags" Target="../tags/tag27.xml"/><Relationship Id="rId7" Type="http://schemas.openxmlformats.org/officeDocument/2006/relationships/tags" Target="../tags/tag26.xml"/><Relationship Id="rId6" Type="http://schemas.openxmlformats.org/officeDocument/2006/relationships/tags" Target="../tags/tag25.xml"/><Relationship Id="rId5" Type="http://schemas.openxmlformats.org/officeDocument/2006/relationships/tags" Target="../tags/tag24.xml"/><Relationship Id="rId4" Type="http://schemas.openxmlformats.org/officeDocument/2006/relationships/tags" Target="../tags/tag23.xml"/><Relationship Id="rId3" Type="http://schemas.openxmlformats.org/officeDocument/2006/relationships/tags" Target="../tags/tag22.xml"/><Relationship Id="rId2" Type="http://schemas.openxmlformats.org/officeDocument/2006/relationships/image" Target="../media/image8.jpeg"/><Relationship Id="rId13" Type="http://schemas.openxmlformats.org/officeDocument/2006/relationships/notesSlide" Target="../notesSlides/notesSlide4.xml"/><Relationship Id="rId12" Type="http://schemas.openxmlformats.org/officeDocument/2006/relationships/slideLayout" Target="../slideLayouts/slideLayout1.xml"/><Relationship Id="rId11" Type="http://schemas.openxmlformats.org/officeDocument/2006/relationships/tags" Target="../tags/tag29.xml"/><Relationship Id="rId10" Type="http://schemas.openxmlformats.org/officeDocument/2006/relationships/image" Target="../media/image4.png"/><Relationship Id="rId1" Type="http://schemas.openxmlformats.org/officeDocument/2006/relationships/tags" Target="../tags/tag21.xml"/></Relationships>
</file>

<file path=ppt/slides/_rels/slide5.xml.rels><?xml version="1.0" encoding="UTF-8" standalone="yes"?>
<Relationships xmlns="http://schemas.openxmlformats.org/package/2006/relationships"><Relationship Id="rId9" Type="http://schemas.openxmlformats.org/officeDocument/2006/relationships/tags" Target="../tags/tag38.xml"/><Relationship Id="rId8" Type="http://schemas.openxmlformats.org/officeDocument/2006/relationships/tags" Target="../tags/tag37.xml"/><Relationship Id="rId7" Type="http://schemas.openxmlformats.org/officeDocument/2006/relationships/tags" Target="../tags/tag36.xml"/><Relationship Id="rId67" Type="http://schemas.openxmlformats.org/officeDocument/2006/relationships/notesSlide" Target="../notesSlides/notesSlide5.xml"/><Relationship Id="rId66" Type="http://schemas.openxmlformats.org/officeDocument/2006/relationships/slideLayout" Target="../slideLayouts/slideLayout1.xml"/><Relationship Id="rId65" Type="http://schemas.openxmlformats.org/officeDocument/2006/relationships/image" Target="../media/image4.png"/><Relationship Id="rId64" Type="http://schemas.openxmlformats.org/officeDocument/2006/relationships/image" Target="../media/image16.png"/><Relationship Id="rId63" Type="http://schemas.openxmlformats.org/officeDocument/2006/relationships/tags" Target="../tags/tag85.xml"/><Relationship Id="rId62" Type="http://schemas.openxmlformats.org/officeDocument/2006/relationships/image" Target="../media/image15.jpeg"/><Relationship Id="rId61" Type="http://schemas.openxmlformats.org/officeDocument/2006/relationships/tags" Target="../tags/tag84.xml"/><Relationship Id="rId60" Type="http://schemas.openxmlformats.org/officeDocument/2006/relationships/image" Target="../media/image14.jpeg"/><Relationship Id="rId6" Type="http://schemas.openxmlformats.org/officeDocument/2006/relationships/tags" Target="../tags/tag35.xml"/><Relationship Id="rId59" Type="http://schemas.openxmlformats.org/officeDocument/2006/relationships/tags" Target="../tags/tag83.xml"/><Relationship Id="rId58" Type="http://schemas.openxmlformats.org/officeDocument/2006/relationships/image" Target="../media/image13.jpeg"/><Relationship Id="rId57" Type="http://schemas.openxmlformats.org/officeDocument/2006/relationships/tags" Target="../tags/tag82.xml"/><Relationship Id="rId56" Type="http://schemas.openxmlformats.org/officeDocument/2006/relationships/image" Target="../media/image12.jpeg"/><Relationship Id="rId55" Type="http://schemas.openxmlformats.org/officeDocument/2006/relationships/tags" Target="../tags/tag81.xml"/><Relationship Id="rId54" Type="http://schemas.openxmlformats.org/officeDocument/2006/relationships/image" Target="../media/image11.jpeg"/><Relationship Id="rId53" Type="http://schemas.openxmlformats.org/officeDocument/2006/relationships/tags" Target="../tags/tag80.xml"/><Relationship Id="rId52" Type="http://schemas.openxmlformats.org/officeDocument/2006/relationships/tags" Target="../tags/tag79.xml"/><Relationship Id="rId51" Type="http://schemas.openxmlformats.org/officeDocument/2006/relationships/tags" Target="../tags/tag78.xml"/><Relationship Id="rId50" Type="http://schemas.openxmlformats.org/officeDocument/2006/relationships/tags" Target="../tags/tag77.xml"/><Relationship Id="rId5" Type="http://schemas.openxmlformats.org/officeDocument/2006/relationships/tags" Target="../tags/tag34.xml"/><Relationship Id="rId49" Type="http://schemas.openxmlformats.org/officeDocument/2006/relationships/tags" Target="../tags/tag76.xml"/><Relationship Id="rId48" Type="http://schemas.openxmlformats.org/officeDocument/2006/relationships/tags" Target="../tags/tag75.xml"/><Relationship Id="rId47" Type="http://schemas.openxmlformats.org/officeDocument/2006/relationships/tags" Target="../tags/tag74.xml"/><Relationship Id="rId46" Type="http://schemas.openxmlformats.org/officeDocument/2006/relationships/tags" Target="../tags/tag73.xml"/><Relationship Id="rId45" Type="http://schemas.openxmlformats.org/officeDocument/2006/relationships/tags" Target="../tags/tag72.xml"/><Relationship Id="rId44" Type="http://schemas.openxmlformats.org/officeDocument/2006/relationships/tags" Target="../tags/tag71.xml"/><Relationship Id="rId43" Type="http://schemas.openxmlformats.org/officeDocument/2006/relationships/tags" Target="../tags/tag70.xml"/><Relationship Id="rId42" Type="http://schemas.openxmlformats.org/officeDocument/2006/relationships/tags" Target="../tags/tag69.xml"/><Relationship Id="rId41" Type="http://schemas.openxmlformats.org/officeDocument/2006/relationships/tags" Target="../tags/tag68.xml"/><Relationship Id="rId40" Type="http://schemas.openxmlformats.org/officeDocument/2006/relationships/image" Target="../media/image10.jpeg"/><Relationship Id="rId4" Type="http://schemas.openxmlformats.org/officeDocument/2006/relationships/tags" Target="../tags/tag33.xml"/><Relationship Id="rId39" Type="http://schemas.openxmlformats.org/officeDocument/2006/relationships/tags" Target="../tags/tag67.xml"/><Relationship Id="rId38" Type="http://schemas.openxmlformats.org/officeDocument/2006/relationships/image" Target="../media/image9.jpeg"/><Relationship Id="rId37" Type="http://schemas.openxmlformats.org/officeDocument/2006/relationships/tags" Target="../tags/tag66.xml"/><Relationship Id="rId36" Type="http://schemas.openxmlformats.org/officeDocument/2006/relationships/tags" Target="../tags/tag65.xml"/><Relationship Id="rId35" Type="http://schemas.openxmlformats.org/officeDocument/2006/relationships/tags" Target="../tags/tag64.xml"/><Relationship Id="rId34" Type="http://schemas.openxmlformats.org/officeDocument/2006/relationships/tags" Target="../tags/tag63.xml"/><Relationship Id="rId33" Type="http://schemas.openxmlformats.org/officeDocument/2006/relationships/tags" Target="../tags/tag62.xml"/><Relationship Id="rId32" Type="http://schemas.openxmlformats.org/officeDocument/2006/relationships/tags" Target="../tags/tag61.xml"/><Relationship Id="rId31" Type="http://schemas.openxmlformats.org/officeDocument/2006/relationships/tags" Target="../tags/tag60.xml"/><Relationship Id="rId30" Type="http://schemas.openxmlformats.org/officeDocument/2006/relationships/tags" Target="../tags/tag59.xml"/><Relationship Id="rId3" Type="http://schemas.openxmlformats.org/officeDocument/2006/relationships/tags" Target="../tags/tag32.xml"/><Relationship Id="rId29" Type="http://schemas.openxmlformats.org/officeDocument/2006/relationships/tags" Target="../tags/tag58.xml"/><Relationship Id="rId28" Type="http://schemas.openxmlformats.org/officeDocument/2006/relationships/tags" Target="../tags/tag57.xml"/><Relationship Id="rId27" Type="http://schemas.openxmlformats.org/officeDocument/2006/relationships/tags" Target="../tags/tag56.xml"/><Relationship Id="rId26" Type="http://schemas.openxmlformats.org/officeDocument/2006/relationships/tags" Target="../tags/tag55.xml"/><Relationship Id="rId25" Type="http://schemas.openxmlformats.org/officeDocument/2006/relationships/tags" Target="../tags/tag54.xml"/><Relationship Id="rId24" Type="http://schemas.openxmlformats.org/officeDocument/2006/relationships/tags" Target="../tags/tag53.xml"/><Relationship Id="rId23" Type="http://schemas.openxmlformats.org/officeDocument/2006/relationships/tags" Target="../tags/tag52.xml"/><Relationship Id="rId22" Type="http://schemas.openxmlformats.org/officeDocument/2006/relationships/tags" Target="../tags/tag51.xml"/><Relationship Id="rId21" Type="http://schemas.openxmlformats.org/officeDocument/2006/relationships/tags" Target="../tags/tag50.xml"/><Relationship Id="rId20" Type="http://schemas.openxmlformats.org/officeDocument/2006/relationships/tags" Target="../tags/tag49.xml"/><Relationship Id="rId2" Type="http://schemas.openxmlformats.org/officeDocument/2006/relationships/tags" Target="../tags/tag31.xml"/><Relationship Id="rId19" Type="http://schemas.openxmlformats.org/officeDocument/2006/relationships/tags" Target="../tags/tag48.xml"/><Relationship Id="rId18" Type="http://schemas.openxmlformats.org/officeDocument/2006/relationships/tags" Target="../tags/tag47.xml"/><Relationship Id="rId17" Type="http://schemas.openxmlformats.org/officeDocument/2006/relationships/tags" Target="../tags/tag46.xml"/><Relationship Id="rId16" Type="http://schemas.openxmlformats.org/officeDocument/2006/relationships/tags" Target="../tags/tag45.xml"/><Relationship Id="rId15" Type="http://schemas.openxmlformats.org/officeDocument/2006/relationships/tags" Target="../tags/tag44.xml"/><Relationship Id="rId14" Type="http://schemas.openxmlformats.org/officeDocument/2006/relationships/tags" Target="../tags/tag43.xml"/><Relationship Id="rId13" Type="http://schemas.openxmlformats.org/officeDocument/2006/relationships/tags" Target="../tags/tag42.xml"/><Relationship Id="rId12" Type="http://schemas.openxmlformats.org/officeDocument/2006/relationships/tags" Target="../tags/tag41.xml"/><Relationship Id="rId11" Type="http://schemas.openxmlformats.org/officeDocument/2006/relationships/tags" Target="../tags/tag40.xml"/><Relationship Id="rId10" Type="http://schemas.openxmlformats.org/officeDocument/2006/relationships/tags" Target="../tags/tag39.xml"/><Relationship Id="rId1" Type="http://schemas.openxmlformats.org/officeDocument/2006/relationships/tags" Target="../tags/tag30.xml"/></Relationships>
</file>

<file path=ppt/slides/_rels/slide6.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tags" Target="../tags/tag91.xml"/><Relationship Id="rId7" Type="http://schemas.openxmlformats.org/officeDocument/2006/relationships/image" Target="../media/image4.png"/><Relationship Id="rId6" Type="http://schemas.openxmlformats.org/officeDocument/2006/relationships/image" Target="../media/image17.png"/><Relationship Id="rId5" Type="http://schemas.openxmlformats.org/officeDocument/2006/relationships/tags" Target="../tags/tag90.xml"/><Relationship Id="rId4" Type="http://schemas.openxmlformats.org/officeDocument/2006/relationships/tags" Target="../tags/tag89.xml"/><Relationship Id="rId3" Type="http://schemas.openxmlformats.org/officeDocument/2006/relationships/tags" Target="../tags/tag88.xml"/><Relationship Id="rId2" Type="http://schemas.openxmlformats.org/officeDocument/2006/relationships/tags" Target="../tags/tag87.xml"/><Relationship Id="rId10" Type="http://schemas.openxmlformats.org/officeDocument/2006/relationships/notesSlide" Target="../notesSlides/notesSlide6.xml"/><Relationship Id="rId1" Type="http://schemas.openxmlformats.org/officeDocument/2006/relationships/tags" Target="../tags/tag86.xml"/></Relationships>
</file>

<file path=ppt/slides/_rels/slide7.xml.rels><?xml version="1.0" encoding="UTF-8" standalone="yes"?>
<Relationships xmlns="http://schemas.openxmlformats.org/package/2006/relationships"><Relationship Id="rId9" Type="http://schemas.openxmlformats.org/officeDocument/2006/relationships/tags" Target="../tags/tag97.xml"/><Relationship Id="rId8" Type="http://schemas.openxmlformats.org/officeDocument/2006/relationships/tags" Target="../tags/tag96.xml"/><Relationship Id="rId7" Type="http://schemas.openxmlformats.org/officeDocument/2006/relationships/tags" Target="../tags/tag95.xml"/><Relationship Id="rId6" Type="http://schemas.openxmlformats.org/officeDocument/2006/relationships/tags" Target="../tags/tag94.xml"/><Relationship Id="rId5" Type="http://schemas.openxmlformats.org/officeDocument/2006/relationships/image" Target="../media/image19.png"/><Relationship Id="rId4" Type="http://schemas.openxmlformats.org/officeDocument/2006/relationships/tags" Target="../tags/tag93.xml"/><Relationship Id="rId3" Type="http://schemas.openxmlformats.org/officeDocument/2006/relationships/image" Target="../media/image18.png"/><Relationship Id="rId2" Type="http://schemas.openxmlformats.org/officeDocument/2006/relationships/image" Target="../media/image4.png"/><Relationship Id="rId15" Type="http://schemas.openxmlformats.org/officeDocument/2006/relationships/notesSlide" Target="../notesSlides/notesSlide7.xml"/><Relationship Id="rId14" Type="http://schemas.openxmlformats.org/officeDocument/2006/relationships/slideLayout" Target="../slideLayouts/slideLayout1.xml"/><Relationship Id="rId13" Type="http://schemas.openxmlformats.org/officeDocument/2006/relationships/image" Target="../media/image21.png"/><Relationship Id="rId12" Type="http://schemas.openxmlformats.org/officeDocument/2006/relationships/tags" Target="../tags/tag99.xml"/><Relationship Id="rId11" Type="http://schemas.openxmlformats.org/officeDocument/2006/relationships/image" Target="../media/image20.png"/><Relationship Id="rId10" Type="http://schemas.openxmlformats.org/officeDocument/2006/relationships/tags" Target="../tags/tag98.xml"/><Relationship Id="rId1" Type="http://schemas.openxmlformats.org/officeDocument/2006/relationships/tags" Target="../tags/tag92.xml"/></Relationships>
</file>

<file path=ppt/slides/_rels/slide8.xml.rels><?xml version="1.0" encoding="UTF-8" standalone="yes"?>
<Relationships xmlns="http://schemas.openxmlformats.org/package/2006/relationships"><Relationship Id="rId9" Type="http://schemas.openxmlformats.org/officeDocument/2006/relationships/tags" Target="../tags/tag107.xml"/><Relationship Id="rId8" Type="http://schemas.openxmlformats.org/officeDocument/2006/relationships/image" Target="../media/image4.png"/><Relationship Id="rId7" Type="http://schemas.openxmlformats.org/officeDocument/2006/relationships/tags" Target="../tags/tag106.xml"/><Relationship Id="rId6" Type="http://schemas.openxmlformats.org/officeDocument/2006/relationships/tags" Target="../tags/tag105.xml"/><Relationship Id="rId5" Type="http://schemas.openxmlformats.org/officeDocument/2006/relationships/tags" Target="../tags/tag104.xml"/><Relationship Id="rId4" Type="http://schemas.openxmlformats.org/officeDocument/2006/relationships/tags" Target="../tags/tag103.xml"/><Relationship Id="rId3" Type="http://schemas.openxmlformats.org/officeDocument/2006/relationships/tags" Target="../tags/tag102.xml"/><Relationship Id="rId2" Type="http://schemas.openxmlformats.org/officeDocument/2006/relationships/tags" Target="../tags/tag101.xml"/><Relationship Id="rId17" Type="http://schemas.openxmlformats.org/officeDocument/2006/relationships/notesSlide" Target="../notesSlides/notesSlide8.xml"/><Relationship Id="rId16" Type="http://schemas.openxmlformats.org/officeDocument/2006/relationships/slideLayout" Target="../slideLayouts/slideLayout1.xml"/><Relationship Id="rId15" Type="http://schemas.openxmlformats.org/officeDocument/2006/relationships/image" Target="../media/image26.png"/><Relationship Id="rId14" Type="http://schemas.openxmlformats.org/officeDocument/2006/relationships/image" Target="../media/image25.png"/><Relationship Id="rId13" Type="http://schemas.openxmlformats.org/officeDocument/2006/relationships/image" Target="../media/image24.png"/><Relationship Id="rId12" Type="http://schemas.openxmlformats.org/officeDocument/2006/relationships/image" Target="../media/image23.jpeg"/><Relationship Id="rId11" Type="http://schemas.openxmlformats.org/officeDocument/2006/relationships/tags" Target="../tags/tag108.xml"/><Relationship Id="rId10" Type="http://schemas.openxmlformats.org/officeDocument/2006/relationships/image" Target="../media/image22.jpeg"/><Relationship Id="rId1" Type="http://schemas.openxmlformats.org/officeDocument/2006/relationships/tags" Target="../tags/tag100.xml"/></Relationships>
</file>

<file path=ppt/slides/_rels/slide9.xml.rels><?xml version="1.0" encoding="UTF-8" standalone="yes"?>
<Relationships xmlns="http://schemas.openxmlformats.org/package/2006/relationships"><Relationship Id="rId9" Type="http://schemas.openxmlformats.org/officeDocument/2006/relationships/image" Target="../media/image30.png"/><Relationship Id="rId8" Type="http://schemas.openxmlformats.org/officeDocument/2006/relationships/image" Target="../media/image29.png"/><Relationship Id="rId7" Type="http://schemas.openxmlformats.org/officeDocument/2006/relationships/image" Target="../media/image28.png"/><Relationship Id="rId6" Type="http://schemas.openxmlformats.org/officeDocument/2006/relationships/image" Target="../media/image27.png"/><Relationship Id="rId5" Type="http://schemas.openxmlformats.org/officeDocument/2006/relationships/image" Target="../media/image4.png"/><Relationship Id="rId4" Type="http://schemas.openxmlformats.org/officeDocument/2006/relationships/tags" Target="../tags/tag112.xml"/><Relationship Id="rId3" Type="http://schemas.openxmlformats.org/officeDocument/2006/relationships/tags" Target="../tags/tag111.xml"/><Relationship Id="rId2" Type="http://schemas.openxmlformats.org/officeDocument/2006/relationships/tags" Target="../tags/tag110.xml"/><Relationship Id="rId14" Type="http://schemas.openxmlformats.org/officeDocument/2006/relationships/notesSlide" Target="../notesSlides/notesSlide9.xml"/><Relationship Id="rId13" Type="http://schemas.openxmlformats.org/officeDocument/2006/relationships/slideLayout" Target="../slideLayouts/slideLayout1.xml"/><Relationship Id="rId12" Type="http://schemas.openxmlformats.org/officeDocument/2006/relationships/image" Target="../media/image33.png"/><Relationship Id="rId11" Type="http://schemas.openxmlformats.org/officeDocument/2006/relationships/image" Target="../media/image32.png"/><Relationship Id="rId10" Type="http://schemas.openxmlformats.org/officeDocument/2006/relationships/image" Target="../media/image31.png"/><Relationship Id="rId1" Type="http://schemas.openxmlformats.org/officeDocument/2006/relationships/tags" Target="../tags/tag109.xml"/></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1.xml"/><Relationship Id="rId2" Type="http://schemas.openxmlformats.org/officeDocument/2006/relationships/image" Target="../media/image4.png"/><Relationship Id="rId1" Type="http://schemas.openxmlformats.org/officeDocument/2006/relationships/tags" Target="../tags/tag113.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12.xml.rels><?xml version="1.0" encoding="UTF-8" standalone="yes"?>
<Relationships xmlns="http://schemas.openxmlformats.org/package/2006/relationships"><Relationship Id="rId9" Type="http://schemas.openxmlformats.org/officeDocument/2006/relationships/tags" Target="../tags/tag122.xml"/><Relationship Id="rId8" Type="http://schemas.openxmlformats.org/officeDocument/2006/relationships/tags" Target="../tags/tag121.xml"/><Relationship Id="rId7" Type="http://schemas.openxmlformats.org/officeDocument/2006/relationships/tags" Target="../tags/tag120.xml"/><Relationship Id="rId6" Type="http://schemas.openxmlformats.org/officeDocument/2006/relationships/tags" Target="../tags/tag119.xml"/><Relationship Id="rId50" Type="http://schemas.openxmlformats.org/officeDocument/2006/relationships/notesSlide" Target="../notesSlides/notesSlide12.xml"/><Relationship Id="rId5" Type="http://schemas.openxmlformats.org/officeDocument/2006/relationships/tags" Target="../tags/tag118.xml"/><Relationship Id="rId49" Type="http://schemas.openxmlformats.org/officeDocument/2006/relationships/slideLayout" Target="../slideLayouts/slideLayout1.xml"/><Relationship Id="rId48" Type="http://schemas.openxmlformats.org/officeDocument/2006/relationships/tags" Target="../tags/tag143.xml"/><Relationship Id="rId47" Type="http://schemas.openxmlformats.org/officeDocument/2006/relationships/image" Target="../media/image50.jpeg"/><Relationship Id="rId46" Type="http://schemas.openxmlformats.org/officeDocument/2006/relationships/image" Target="../media/image49.jpeg"/><Relationship Id="rId45" Type="http://schemas.openxmlformats.org/officeDocument/2006/relationships/image" Target="../media/image48.jpeg"/><Relationship Id="rId44" Type="http://schemas.openxmlformats.org/officeDocument/2006/relationships/image" Target="../media/image47.jpeg"/><Relationship Id="rId43" Type="http://schemas.openxmlformats.org/officeDocument/2006/relationships/image" Target="../media/image46.jpeg"/><Relationship Id="rId42" Type="http://schemas.openxmlformats.org/officeDocument/2006/relationships/image" Target="../media/image45.jpeg"/><Relationship Id="rId41" Type="http://schemas.openxmlformats.org/officeDocument/2006/relationships/image" Target="../media/image44.jpeg"/><Relationship Id="rId40" Type="http://schemas.openxmlformats.org/officeDocument/2006/relationships/image" Target="../media/image43.jpeg"/><Relationship Id="rId4" Type="http://schemas.openxmlformats.org/officeDocument/2006/relationships/tags" Target="../tags/tag117.xml"/><Relationship Id="rId39" Type="http://schemas.openxmlformats.org/officeDocument/2006/relationships/image" Target="../media/image42.jpeg"/><Relationship Id="rId38" Type="http://schemas.openxmlformats.org/officeDocument/2006/relationships/image" Target="../media/image41.png"/><Relationship Id="rId37" Type="http://schemas.openxmlformats.org/officeDocument/2006/relationships/image" Target="../media/image40.jpeg"/><Relationship Id="rId36" Type="http://schemas.openxmlformats.org/officeDocument/2006/relationships/image" Target="../media/image39.png"/><Relationship Id="rId35" Type="http://schemas.openxmlformats.org/officeDocument/2006/relationships/tags" Target="../tags/tag142.xml"/><Relationship Id="rId34" Type="http://schemas.openxmlformats.org/officeDocument/2006/relationships/image" Target="../media/image38.png"/><Relationship Id="rId33" Type="http://schemas.openxmlformats.org/officeDocument/2006/relationships/image" Target="../media/image37.png"/><Relationship Id="rId32" Type="http://schemas.openxmlformats.org/officeDocument/2006/relationships/tags" Target="../tags/tag141.xml"/><Relationship Id="rId31" Type="http://schemas.openxmlformats.org/officeDocument/2006/relationships/image" Target="../media/image36.png"/><Relationship Id="rId30" Type="http://schemas.openxmlformats.org/officeDocument/2006/relationships/tags" Target="../tags/tag140.xml"/><Relationship Id="rId3" Type="http://schemas.openxmlformats.org/officeDocument/2006/relationships/tags" Target="../tags/tag116.xml"/><Relationship Id="rId29" Type="http://schemas.openxmlformats.org/officeDocument/2006/relationships/image" Target="../media/image35.png"/><Relationship Id="rId28" Type="http://schemas.openxmlformats.org/officeDocument/2006/relationships/tags" Target="../tags/tag139.xml"/><Relationship Id="rId27" Type="http://schemas.openxmlformats.org/officeDocument/2006/relationships/image" Target="../media/image34.png"/><Relationship Id="rId26" Type="http://schemas.openxmlformats.org/officeDocument/2006/relationships/tags" Target="../tags/tag138.xml"/><Relationship Id="rId25" Type="http://schemas.openxmlformats.org/officeDocument/2006/relationships/image" Target="../media/image4.png"/><Relationship Id="rId24" Type="http://schemas.openxmlformats.org/officeDocument/2006/relationships/tags" Target="../tags/tag137.xml"/><Relationship Id="rId23" Type="http://schemas.openxmlformats.org/officeDocument/2006/relationships/tags" Target="../tags/tag136.xml"/><Relationship Id="rId22" Type="http://schemas.openxmlformats.org/officeDocument/2006/relationships/tags" Target="../tags/tag135.xml"/><Relationship Id="rId21" Type="http://schemas.openxmlformats.org/officeDocument/2006/relationships/tags" Target="../tags/tag134.xml"/><Relationship Id="rId20" Type="http://schemas.openxmlformats.org/officeDocument/2006/relationships/tags" Target="../tags/tag133.xml"/><Relationship Id="rId2" Type="http://schemas.openxmlformats.org/officeDocument/2006/relationships/tags" Target="../tags/tag115.xml"/><Relationship Id="rId19" Type="http://schemas.openxmlformats.org/officeDocument/2006/relationships/tags" Target="../tags/tag132.xml"/><Relationship Id="rId18" Type="http://schemas.openxmlformats.org/officeDocument/2006/relationships/tags" Target="../tags/tag131.xml"/><Relationship Id="rId17" Type="http://schemas.openxmlformats.org/officeDocument/2006/relationships/tags" Target="../tags/tag130.xml"/><Relationship Id="rId16" Type="http://schemas.openxmlformats.org/officeDocument/2006/relationships/tags" Target="../tags/tag129.xml"/><Relationship Id="rId15" Type="http://schemas.openxmlformats.org/officeDocument/2006/relationships/tags" Target="../tags/tag128.xml"/><Relationship Id="rId14" Type="http://schemas.openxmlformats.org/officeDocument/2006/relationships/tags" Target="../tags/tag127.xml"/><Relationship Id="rId13" Type="http://schemas.openxmlformats.org/officeDocument/2006/relationships/tags" Target="../tags/tag126.xml"/><Relationship Id="rId12" Type="http://schemas.openxmlformats.org/officeDocument/2006/relationships/tags" Target="../tags/tag125.xml"/><Relationship Id="rId11" Type="http://schemas.openxmlformats.org/officeDocument/2006/relationships/tags" Target="../tags/tag124.xml"/><Relationship Id="rId10" Type="http://schemas.openxmlformats.org/officeDocument/2006/relationships/tags" Target="../tags/tag123.xml"/><Relationship Id="rId1" Type="http://schemas.openxmlformats.org/officeDocument/2006/relationships/tags" Target="../tags/tag114.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14.xml.rels><?xml version="1.0" encoding="UTF-8" standalone="yes"?>
<Relationships xmlns="http://schemas.openxmlformats.org/package/2006/relationships"><Relationship Id="rId9" Type="http://schemas.openxmlformats.org/officeDocument/2006/relationships/tags" Target="../tags/tag152.xml"/><Relationship Id="rId8" Type="http://schemas.openxmlformats.org/officeDocument/2006/relationships/tags" Target="../tags/tag151.xml"/><Relationship Id="rId7" Type="http://schemas.openxmlformats.org/officeDocument/2006/relationships/tags" Target="../tags/tag150.xml"/><Relationship Id="rId6" Type="http://schemas.openxmlformats.org/officeDocument/2006/relationships/tags" Target="../tags/tag149.xml"/><Relationship Id="rId5" Type="http://schemas.openxmlformats.org/officeDocument/2006/relationships/tags" Target="../tags/tag148.xml"/><Relationship Id="rId4" Type="http://schemas.openxmlformats.org/officeDocument/2006/relationships/tags" Target="../tags/tag147.xml"/><Relationship Id="rId30" Type="http://schemas.openxmlformats.org/officeDocument/2006/relationships/slideLayout" Target="../slideLayouts/slideLayout1.xml"/><Relationship Id="rId3" Type="http://schemas.openxmlformats.org/officeDocument/2006/relationships/tags" Target="../tags/tag146.xml"/><Relationship Id="rId29" Type="http://schemas.openxmlformats.org/officeDocument/2006/relationships/tags" Target="../tags/tag162.xml"/><Relationship Id="rId28" Type="http://schemas.openxmlformats.org/officeDocument/2006/relationships/tags" Target="../tags/tag161.xml"/><Relationship Id="rId27" Type="http://schemas.openxmlformats.org/officeDocument/2006/relationships/tags" Target="../tags/tag160.xml"/><Relationship Id="rId26" Type="http://schemas.openxmlformats.org/officeDocument/2006/relationships/tags" Target="../tags/tag159.xml"/><Relationship Id="rId25" Type="http://schemas.openxmlformats.org/officeDocument/2006/relationships/tags" Target="../tags/tag158.xml"/><Relationship Id="rId24" Type="http://schemas.openxmlformats.org/officeDocument/2006/relationships/tags" Target="../tags/tag157.xml"/><Relationship Id="rId23" Type="http://schemas.openxmlformats.org/officeDocument/2006/relationships/tags" Target="../tags/tag156.xml"/><Relationship Id="rId22" Type="http://schemas.openxmlformats.org/officeDocument/2006/relationships/tags" Target="../tags/tag155.xml"/><Relationship Id="rId21" Type="http://schemas.openxmlformats.org/officeDocument/2006/relationships/image" Target="../media/image4.png"/><Relationship Id="rId20" Type="http://schemas.openxmlformats.org/officeDocument/2006/relationships/image" Target="../media/image59.jpeg"/><Relationship Id="rId2" Type="http://schemas.openxmlformats.org/officeDocument/2006/relationships/tags" Target="../tags/tag145.xml"/><Relationship Id="rId19" Type="http://schemas.openxmlformats.org/officeDocument/2006/relationships/image" Target="../media/image58.jpeg"/><Relationship Id="rId18" Type="http://schemas.openxmlformats.org/officeDocument/2006/relationships/image" Target="../media/image57.jpeg"/><Relationship Id="rId17" Type="http://schemas.openxmlformats.org/officeDocument/2006/relationships/image" Target="../media/image56.jpeg"/><Relationship Id="rId16" Type="http://schemas.openxmlformats.org/officeDocument/2006/relationships/image" Target="../media/image55.png"/><Relationship Id="rId15" Type="http://schemas.openxmlformats.org/officeDocument/2006/relationships/image" Target="../media/image54.png"/><Relationship Id="rId14" Type="http://schemas.openxmlformats.org/officeDocument/2006/relationships/image" Target="../media/image53.png"/><Relationship Id="rId13" Type="http://schemas.openxmlformats.org/officeDocument/2006/relationships/image" Target="../media/image52.png"/><Relationship Id="rId12" Type="http://schemas.openxmlformats.org/officeDocument/2006/relationships/image" Target="../media/image51.png"/><Relationship Id="rId11" Type="http://schemas.openxmlformats.org/officeDocument/2006/relationships/tags" Target="../tags/tag154.xml"/><Relationship Id="rId10" Type="http://schemas.openxmlformats.org/officeDocument/2006/relationships/tags" Target="../tags/tag153.xml"/><Relationship Id="rId1" Type="http://schemas.openxmlformats.org/officeDocument/2006/relationships/tags" Target="../tags/tag144.xml"/></Relationships>
</file>

<file path=ppt/slides/_rels/slide15.xml.rels><?xml version="1.0" encoding="UTF-8" standalone="yes"?>
<Relationships xmlns="http://schemas.openxmlformats.org/package/2006/relationships"><Relationship Id="rId5" Type="http://schemas.openxmlformats.org/officeDocument/2006/relationships/notesSlide" Target="../notesSlides/notesSlide14.xml"/><Relationship Id="rId4" Type="http://schemas.openxmlformats.org/officeDocument/2006/relationships/slideLayout" Target="../slideLayouts/slideLayout1.xml"/><Relationship Id="rId3" Type="http://schemas.openxmlformats.org/officeDocument/2006/relationships/tags" Target="../tags/tag164.xml"/><Relationship Id="rId2" Type="http://schemas.openxmlformats.org/officeDocument/2006/relationships/tags" Target="../tags/tag163.xml"/><Relationship Id="rId1" Type="http://schemas.openxmlformats.org/officeDocument/2006/relationships/image" Target="../media/image4.png"/></Relationships>
</file>

<file path=ppt/slides/_rels/slide16.xml.rels><?xml version="1.0" encoding="UTF-8" standalone="yes"?>
<Relationships xmlns="http://schemas.openxmlformats.org/package/2006/relationships"><Relationship Id="rId9" Type="http://schemas.openxmlformats.org/officeDocument/2006/relationships/tags" Target="../tags/tag169.xml"/><Relationship Id="rId8" Type="http://schemas.openxmlformats.org/officeDocument/2006/relationships/tags" Target="../tags/tag168.xml"/><Relationship Id="rId7" Type="http://schemas.openxmlformats.org/officeDocument/2006/relationships/image" Target="../media/image62.png"/><Relationship Id="rId6" Type="http://schemas.openxmlformats.org/officeDocument/2006/relationships/tags" Target="../tags/tag167.xml"/><Relationship Id="rId5" Type="http://schemas.openxmlformats.org/officeDocument/2006/relationships/image" Target="../media/image61.jpeg"/><Relationship Id="rId4" Type="http://schemas.openxmlformats.org/officeDocument/2006/relationships/tags" Target="../tags/tag166.xml"/><Relationship Id="rId3" Type="http://schemas.openxmlformats.org/officeDocument/2006/relationships/image" Target="../media/image60.jpeg"/><Relationship Id="rId2" Type="http://schemas.openxmlformats.org/officeDocument/2006/relationships/tags" Target="../tags/tag165.xml"/><Relationship Id="rId14" Type="http://schemas.openxmlformats.org/officeDocument/2006/relationships/notesSlide" Target="../notesSlides/notesSlide15.xml"/><Relationship Id="rId13" Type="http://schemas.openxmlformats.org/officeDocument/2006/relationships/slideLayout" Target="../slideLayouts/slideLayout1.xml"/><Relationship Id="rId12" Type="http://schemas.openxmlformats.org/officeDocument/2006/relationships/tags" Target="../tags/tag170.xml"/><Relationship Id="rId11" Type="http://schemas.openxmlformats.org/officeDocument/2006/relationships/image" Target="../media/image64.png"/><Relationship Id="rId10" Type="http://schemas.openxmlformats.org/officeDocument/2006/relationships/image" Target="../media/image63.png"/><Relationship Id="rId1" Type="http://schemas.openxmlformats.org/officeDocument/2006/relationships/image" Target="../media/image4.png"/></Relationships>
</file>

<file path=ppt/slides/_rels/slide17.xml.rels><?xml version="1.0" encoding="UTF-8" standalone="yes"?>
<Relationships xmlns="http://schemas.openxmlformats.org/package/2006/relationships"><Relationship Id="rId9" Type="http://schemas.openxmlformats.org/officeDocument/2006/relationships/image" Target="../media/image68.jpeg"/><Relationship Id="rId8" Type="http://schemas.openxmlformats.org/officeDocument/2006/relationships/image" Target="../media/image67.png"/><Relationship Id="rId7" Type="http://schemas.openxmlformats.org/officeDocument/2006/relationships/tags" Target="../tags/tag174.xml"/><Relationship Id="rId6" Type="http://schemas.openxmlformats.org/officeDocument/2006/relationships/image" Target="../media/image66.jpeg"/><Relationship Id="rId5" Type="http://schemas.openxmlformats.org/officeDocument/2006/relationships/tags" Target="../tags/tag173.xml"/><Relationship Id="rId4" Type="http://schemas.openxmlformats.org/officeDocument/2006/relationships/image" Target="../media/image65.jpeg"/><Relationship Id="rId3" Type="http://schemas.openxmlformats.org/officeDocument/2006/relationships/tags" Target="../tags/tag172.xml"/><Relationship Id="rId22" Type="http://schemas.openxmlformats.org/officeDocument/2006/relationships/notesSlide" Target="../notesSlides/notesSlide16.xml"/><Relationship Id="rId21" Type="http://schemas.openxmlformats.org/officeDocument/2006/relationships/slideLayout" Target="../slideLayouts/slideLayout1.xml"/><Relationship Id="rId20" Type="http://schemas.openxmlformats.org/officeDocument/2006/relationships/tags" Target="../tags/tag180.xml"/><Relationship Id="rId2" Type="http://schemas.openxmlformats.org/officeDocument/2006/relationships/tags" Target="../tags/tag171.xml"/><Relationship Id="rId19" Type="http://schemas.openxmlformats.org/officeDocument/2006/relationships/image" Target="../media/image73.emf"/><Relationship Id="rId18" Type="http://schemas.openxmlformats.org/officeDocument/2006/relationships/tags" Target="../tags/tag179.xml"/><Relationship Id="rId17" Type="http://schemas.openxmlformats.org/officeDocument/2006/relationships/image" Target="../media/image72.png"/><Relationship Id="rId16" Type="http://schemas.openxmlformats.org/officeDocument/2006/relationships/image" Target="../media/image71.png"/><Relationship Id="rId15" Type="http://schemas.openxmlformats.org/officeDocument/2006/relationships/image" Target="../media/image70.png"/><Relationship Id="rId14" Type="http://schemas.openxmlformats.org/officeDocument/2006/relationships/tags" Target="../tags/tag178.xml"/><Relationship Id="rId13" Type="http://schemas.openxmlformats.org/officeDocument/2006/relationships/tags" Target="../tags/tag177.xml"/><Relationship Id="rId12" Type="http://schemas.openxmlformats.org/officeDocument/2006/relationships/tags" Target="../tags/tag176.xml"/><Relationship Id="rId11" Type="http://schemas.openxmlformats.org/officeDocument/2006/relationships/image" Target="../media/image69.png"/><Relationship Id="rId10" Type="http://schemas.openxmlformats.org/officeDocument/2006/relationships/tags" Target="../tags/tag175.xml"/><Relationship Id="rId1" Type="http://schemas.openxmlformats.org/officeDocument/2006/relationships/image" Target="../media/image4.png"/></Relationships>
</file>

<file path=ppt/slides/_rels/slide18.xml.rels><?xml version="1.0" encoding="UTF-8" standalone="yes"?>
<Relationships xmlns="http://schemas.openxmlformats.org/package/2006/relationships"><Relationship Id="rId9" Type="http://schemas.openxmlformats.org/officeDocument/2006/relationships/tags" Target="../tags/tag186.xml"/><Relationship Id="rId8" Type="http://schemas.openxmlformats.org/officeDocument/2006/relationships/image" Target="../media/image75.jpeg"/><Relationship Id="rId7" Type="http://schemas.openxmlformats.org/officeDocument/2006/relationships/tags" Target="../tags/tag185.xml"/><Relationship Id="rId6" Type="http://schemas.openxmlformats.org/officeDocument/2006/relationships/tags" Target="../tags/tag184.xml"/><Relationship Id="rId5" Type="http://schemas.openxmlformats.org/officeDocument/2006/relationships/tags" Target="../tags/tag183.xml"/><Relationship Id="rId4" Type="http://schemas.openxmlformats.org/officeDocument/2006/relationships/tags" Target="../tags/tag182.xml"/><Relationship Id="rId3" Type="http://schemas.openxmlformats.org/officeDocument/2006/relationships/image" Target="../media/image74.jpeg"/><Relationship Id="rId2" Type="http://schemas.openxmlformats.org/officeDocument/2006/relationships/tags" Target="../tags/tag181.xml"/><Relationship Id="rId19" Type="http://schemas.openxmlformats.org/officeDocument/2006/relationships/notesSlide" Target="../notesSlides/notesSlide17.xml"/><Relationship Id="rId18" Type="http://schemas.openxmlformats.org/officeDocument/2006/relationships/slideLayout" Target="../slideLayouts/slideLayout1.xml"/><Relationship Id="rId17" Type="http://schemas.openxmlformats.org/officeDocument/2006/relationships/tags" Target="../tags/tag189.xml"/><Relationship Id="rId16" Type="http://schemas.openxmlformats.org/officeDocument/2006/relationships/image" Target="../media/image80.png"/><Relationship Id="rId15" Type="http://schemas.openxmlformats.org/officeDocument/2006/relationships/image" Target="../media/image79.png"/><Relationship Id="rId14" Type="http://schemas.openxmlformats.org/officeDocument/2006/relationships/image" Target="../media/image78.png"/><Relationship Id="rId13" Type="http://schemas.openxmlformats.org/officeDocument/2006/relationships/image" Target="../media/image77.png"/><Relationship Id="rId12" Type="http://schemas.openxmlformats.org/officeDocument/2006/relationships/image" Target="../media/image76.png"/><Relationship Id="rId11" Type="http://schemas.openxmlformats.org/officeDocument/2006/relationships/tags" Target="../tags/tag188.xml"/><Relationship Id="rId10" Type="http://schemas.openxmlformats.org/officeDocument/2006/relationships/tags" Target="../tags/tag187.xml"/><Relationship Id="rId1" Type="http://schemas.openxmlformats.org/officeDocument/2006/relationships/image" Target="../media/image4.png"/></Relationships>
</file>

<file path=ppt/slides/_rels/slide19.xml.rels><?xml version="1.0" encoding="UTF-8" standalone="yes"?>
<Relationships xmlns="http://schemas.openxmlformats.org/package/2006/relationships"><Relationship Id="rId9" Type="http://schemas.openxmlformats.org/officeDocument/2006/relationships/notesSlide" Target="../notesSlides/notesSlide18.xml"/><Relationship Id="rId8" Type="http://schemas.openxmlformats.org/officeDocument/2006/relationships/slideLayout" Target="../slideLayouts/slideLayout1.xml"/><Relationship Id="rId7" Type="http://schemas.openxmlformats.org/officeDocument/2006/relationships/tags" Target="../tags/tag190.xml"/><Relationship Id="rId6" Type="http://schemas.openxmlformats.org/officeDocument/2006/relationships/image" Target="../media/image85.jpeg"/><Relationship Id="rId5" Type="http://schemas.openxmlformats.org/officeDocument/2006/relationships/image" Target="../media/image84.jpeg"/><Relationship Id="rId4" Type="http://schemas.openxmlformats.org/officeDocument/2006/relationships/image" Target="../media/image83.jpeg"/><Relationship Id="rId3" Type="http://schemas.openxmlformats.org/officeDocument/2006/relationships/image" Target="../media/image82.jpeg"/><Relationship Id="rId2" Type="http://schemas.openxmlformats.org/officeDocument/2006/relationships/image" Target="../media/image81.jpeg"/><Relationship Id="rId1"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21.xml.rels><?xml version="1.0" encoding="UTF-8" standalone="yes"?>
<Relationships xmlns="http://schemas.openxmlformats.org/package/2006/relationships"><Relationship Id="rId5" Type="http://schemas.openxmlformats.org/officeDocument/2006/relationships/notesSlide" Target="../notesSlides/notesSlide20.xml"/><Relationship Id="rId4" Type="http://schemas.openxmlformats.org/officeDocument/2006/relationships/slideLayout" Target="../slideLayouts/slideLayout1.xml"/><Relationship Id="rId3" Type="http://schemas.openxmlformats.org/officeDocument/2006/relationships/tags" Target="../tags/tag191.xml"/><Relationship Id="rId2" Type="http://schemas.openxmlformats.org/officeDocument/2006/relationships/image" Target="../media/image86.jpeg"/><Relationship Id="rId1" Type="http://schemas.openxmlformats.org/officeDocument/2006/relationships/image" Target="../media/image4.png"/></Relationships>
</file>

<file path=ppt/slides/_rels/slide22.xml.rels><?xml version="1.0" encoding="UTF-8" standalone="yes"?>
<Relationships xmlns="http://schemas.openxmlformats.org/package/2006/relationships"><Relationship Id="rId9" Type="http://schemas.openxmlformats.org/officeDocument/2006/relationships/tags" Target="../tags/tag200.xml"/><Relationship Id="rId8" Type="http://schemas.openxmlformats.org/officeDocument/2006/relationships/tags" Target="../tags/tag199.xml"/><Relationship Id="rId7" Type="http://schemas.openxmlformats.org/officeDocument/2006/relationships/tags" Target="../tags/tag198.xml"/><Relationship Id="rId6" Type="http://schemas.openxmlformats.org/officeDocument/2006/relationships/tags" Target="../tags/tag197.xml"/><Relationship Id="rId5" Type="http://schemas.openxmlformats.org/officeDocument/2006/relationships/tags" Target="../tags/tag196.xml"/><Relationship Id="rId4" Type="http://schemas.openxmlformats.org/officeDocument/2006/relationships/tags" Target="../tags/tag195.xml"/><Relationship Id="rId39" Type="http://schemas.openxmlformats.org/officeDocument/2006/relationships/notesSlide" Target="../notesSlides/notesSlide21.xml"/><Relationship Id="rId38" Type="http://schemas.openxmlformats.org/officeDocument/2006/relationships/slideLayout" Target="../slideLayouts/slideLayout1.xml"/><Relationship Id="rId37" Type="http://schemas.openxmlformats.org/officeDocument/2006/relationships/image" Target="../media/image4.png"/><Relationship Id="rId36" Type="http://schemas.openxmlformats.org/officeDocument/2006/relationships/tags" Target="../tags/tag227.xml"/><Relationship Id="rId35" Type="http://schemas.openxmlformats.org/officeDocument/2006/relationships/tags" Target="../tags/tag226.xml"/><Relationship Id="rId34" Type="http://schemas.openxmlformats.org/officeDocument/2006/relationships/tags" Target="../tags/tag225.xml"/><Relationship Id="rId33" Type="http://schemas.openxmlformats.org/officeDocument/2006/relationships/tags" Target="../tags/tag224.xml"/><Relationship Id="rId32" Type="http://schemas.openxmlformats.org/officeDocument/2006/relationships/tags" Target="../tags/tag223.xml"/><Relationship Id="rId31" Type="http://schemas.openxmlformats.org/officeDocument/2006/relationships/tags" Target="../tags/tag222.xml"/><Relationship Id="rId30" Type="http://schemas.openxmlformats.org/officeDocument/2006/relationships/tags" Target="../tags/tag221.xml"/><Relationship Id="rId3" Type="http://schemas.openxmlformats.org/officeDocument/2006/relationships/tags" Target="../tags/tag194.xml"/><Relationship Id="rId29" Type="http://schemas.openxmlformats.org/officeDocument/2006/relationships/tags" Target="../tags/tag220.xml"/><Relationship Id="rId28" Type="http://schemas.openxmlformats.org/officeDocument/2006/relationships/tags" Target="../tags/tag219.xml"/><Relationship Id="rId27" Type="http://schemas.openxmlformats.org/officeDocument/2006/relationships/tags" Target="../tags/tag218.xml"/><Relationship Id="rId26" Type="http://schemas.openxmlformats.org/officeDocument/2006/relationships/tags" Target="../tags/tag217.xml"/><Relationship Id="rId25" Type="http://schemas.openxmlformats.org/officeDocument/2006/relationships/tags" Target="../tags/tag216.xml"/><Relationship Id="rId24" Type="http://schemas.openxmlformats.org/officeDocument/2006/relationships/tags" Target="../tags/tag215.xml"/><Relationship Id="rId23" Type="http://schemas.openxmlformats.org/officeDocument/2006/relationships/tags" Target="../tags/tag214.xml"/><Relationship Id="rId22" Type="http://schemas.openxmlformats.org/officeDocument/2006/relationships/tags" Target="../tags/tag213.xml"/><Relationship Id="rId21" Type="http://schemas.openxmlformats.org/officeDocument/2006/relationships/tags" Target="../tags/tag212.xml"/><Relationship Id="rId20" Type="http://schemas.openxmlformats.org/officeDocument/2006/relationships/tags" Target="../tags/tag211.xml"/><Relationship Id="rId2" Type="http://schemas.openxmlformats.org/officeDocument/2006/relationships/tags" Target="../tags/tag193.xml"/><Relationship Id="rId19" Type="http://schemas.openxmlformats.org/officeDocument/2006/relationships/tags" Target="../tags/tag210.xml"/><Relationship Id="rId18" Type="http://schemas.openxmlformats.org/officeDocument/2006/relationships/tags" Target="../tags/tag209.xml"/><Relationship Id="rId17" Type="http://schemas.openxmlformats.org/officeDocument/2006/relationships/tags" Target="../tags/tag208.xml"/><Relationship Id="rId16" Type="http://schemas.openxmlformats.org/officeDocument/2006/relationships/tags" Target="../tags/tag207.xml"/><Relationship Id="rId15" Type="http://schemas.openxmlformats.org/officeDocument/2006/relationships/tags" Target="../tags/tag206.xml"/><Relationship Id="rId14" Type="http://schemas.openxmlformats.org/officeDocument/2006/relationships/tags" Target="../tags/tag205.xml"/><Relationship Id="rId13" Type="http://schemas.openxmlformats.org/officeDocument/2006/relationships/tags" Target="../tags/tag204.xml"/><Relationship Id="rId12" Type="http://schemas.openxmlformats.org/officeDocument/2006/relationships/tags" Target="../tags/tag203.xml"/><Relationship Id="rId11" Type="http://schemas.openxmlformats.org/officeDocument/2006/relationships/tags" Target="../tags/tag202.xml"/><Relationship Id="rId10" Type="http://schemas.openxmlformats.org/officeDocument/2006/relationships/tags" Target="../tags/tag201.xml"/><Relationship Id="rId1" Type="http://schemas.openxmlformats.org/officeDocument/2006/relationships/tags" Target="../tags/tag192.xml"/></Relationships>
</file>

<file path=ppt/slides/_rels/slide23.xml.rels><?xml version="1.0" encoding="UTF-8" standalone="yes"?>
<Relationships xmlns="http://schemas.openxmlformats.org/package/2006/relationships"><Relationship Id="rId9" Type="http://schemas.openxmlformats.org/officeDocument/2006/relationships/tags" Target="../tags/tag236.xml"/><Relationship Id="rId8" Type="http://schemas.openxmlformats.org/officeDocument/2006/relationships/tags" Target="../tags/tag235.xml"/><Relationship Id="rId7" Type="http://schemas.openxmlformats.org/officeDocument/2006/relationships/tags" Target="../tags/tag234.xml"/><Relationship Id="rId6" Type="http://schemas.openxmlformats.org/officeDocument/2006/relationships/tags" Target="../tags/tag233.xml"/><Relationship Id="rId5" Type="http://schemas.openxmlformats.org/officeDocument/2006/relationships/tags" Target="../tags/tag232.xml"/><Relationship Id="rId4" Type="http://schemas.openxmlformats.org/officeDocument/2006/relationships/tags" Target="../tags/tag231.xml"/><Relationship Id="rId3" Type="http://schemas.openxmlformats.org/officeDocument/2006/relationships/tags" Target="../tags/tag230.xml"/><Relationship Id="rId2" Type="http://schemas.openxmlformats.org/officeDocument/2006/relationships/tags" Target="../tags/tag229.xml"/><Relationship Id="rId13" Type="http://schemas.openxmlformats.org/officeDocument/2006/relationships/notesSlide" Target="../notesSlides/notesSlide22.xml"/><Relationship Id="rId12" Type="http://schemas.openxmlformats.org/officeDocument/2006/relationships/slideLayout" Target="../slideLayouts/slideLayout1.xml"/><Relationship Id="rId11" Type="http://schemas.openxmlformats.org/officeDocument/2006/relationships/image" Target="../media/image4.png"/><Relationship Id="rId10" Type="http://schemas.openxmlformats.org/officeDocument/2006/relationships/tags" Target="../tags/tag237.xml"/><Relationship Id="rId1" Type="http://schemas.openxmlformats.org/officeDocument/2006/relationships/tags" Target="../tags/tag228.xml"/></Relationships>
</file>

<file path=ppt/slides/_rels/slide24.xml.rels><?xml version="1.0" encoding="UTF-8" standalone="yes"?>
<Relationships xmlns="http://schemas.openxmlformats.org/package/2006/relationships"><Relationship Id="rId9" Type="http://schemas.openxmlformats.org/officeDocument/2006/relationships/tags" Target="../tags/tag246.xml"/><Relationship Id="rId8" Type="http://schemas.openxmlformats.org/officeDocument/2006/relationships/tags" Target="../tags/tag245.xml"/><Relationship Id="rId7" Type="http://schemas.openxmlformats.org/officeDocument/2006/relationships/tags" Target="../tags/tag244.xml"/><Relationship Id="rId6" Type="http://schemas.openxmlformats.org/officeDocument/2006/relationships/tags" Target="../tags/tag243.xml"/><Relationship Id="rId5" Type="http://schemas.openxmlformats.org/officeDocument/2006/relationships/tags" Target="../tags/tag242.xml"/><Relationship Id="rId47" Type="http://schemas.openxmlformats.org/officeDocument/2006/relationships/notesSlide" Target="../notesSlides/notesSlide23.xml"/><Relationship Id="rId46" Type="http://schemas.openxmlformats.org/officeDocument/2006/relationships/slideLayout" Target="../slideLayouts/slideLayout1.xml"/><Relationship Id="rId45" Type="http://schemas.openxmlformats.org/officeDocument/2006/relationships/image" Target="../media/image4.png"/><Relationship Id="rId44" Type="http://schemas.openxmlformats.org/officeDocument/2006/relationships/image" Target="../media/image88.png"/><Relationship Id="rId43" Type="http://schemas.openxmlformats.org/officeDocument/2006/relationships/image" Target="../media/image87.jpeg"/><Relationship Id="rId42" Type="http://schemas.openxmlformats.org/officeDocument/2006/relationships/tags" Target="../tags/tag279.xml"/><Relationship Id="rId41" Type="http://schemas.openxmlformats.org/officeDocument/2006/relationships/tags" Target="../tags/tag278.xml"/><Relationship Id="rId40" Type="http://schemas.openxmlformats.org/officeDocument/2006/relationships/tags" Target="../tags/tag277.xml"/><Relationship Id="rId4" Type="http://schemas.openxmlformats.org/officeDocument/2006/relationships/tags" Target="../tags/tag241.xml"/><Relationship Id="rId39" Type="http://schemas.openxmlformats.org/officeDocument/2006/relationships/tags" Target="../tags/tag276.xml"/><Relationship Id="rId38" Type="http://schemas.openxmlformats.org/officeDocument/2006/relationships/tags" Target="../tags/tag275.xml"/><Relationship Id="rId37" Type="http://schemas.openxmlformats.org/officeDocument/2006/relationships/tags" Target="../tags/tag274.xml"/><Relationship Id="rId36" Type="http://schemas.openxmlformats.org/officeDocument/2006/relationships/tags" Target="../tags/tag273.xml"/><Relationship Id="rId35" Type="http://schemas.openxmlformats.org/officeDocument/2006/relationships/tags" Target="../tags/tag272.xml"/><Relationship Id="rId34" Type="http://schemas.openxmlformats.org/officeDocument/2006/relationships/tags" Target="../tags/tag271.xml"/><Relationship Id="rId33" Type="http://schemas.openxmlformats.org/officeDocument/2006/relationships/tags" Target="../tags/tag270.xml"/><Relationship Id="rId32" Type="http://schemas.openxmlformats.org/officeDocument/2006/relationships/tags" Target="../tags/tag269.xml"/><Relationship Id="rId31" Type="http://schemas.openxmlformats.org/officeDocument/2006/relationships/tags" Target="../tags/tag268.xml"/><Relationship Id="rId30" Type="http://schemas.openxmlformats.org/officeDocument/2006/relationships/tags" Target="../tags/tag267.xml"/><Relationship Id="rId3" Type="http://schemas.openxmlformats.org/officeDocument/2006/relationships/tags" Target="../tags/tag240.xml"/><Relationship Id="rId29" Type="http://schemas.openxmlformats.org/officeDocument/2006/relationships/tags" Target="../tags/tag266.xml"/><Relationship Id="rId28" Type="http://schemas.openxmlformats.org/officeDocument/2006/relationships/tags" Target="../tags/tag265.xml"/><Relationship Id="rId27" Type="http://schemas.openxmlformats.org/officeDocument/2006/relationships/tags" Target="../tags/tag264.xml"/><Relationship Id="rId26" Type="http://schemas.openxmlformats.org/officeDocument/2006/relationships/tags" Target="../tags/tag263.xml"/><Relationship Id="rId25" Type="http://schemas.openxmlformats.org/officeDocument/2006/relationships/tags" Target="../tags/tag262.xml"/><Relationship Id="rId24" Type="http://schemas.openxmlformats.org/officeDocument/2006/relationships/tags" Target="../tags/tag261.xml"/><Relationship Id="rId23" Type="http://schemas.openxmlformats.org/officeDocument/2006/relationships/tags" Target="../tags/tag260.xml"/><Relationship Id="rId22" Type="http://schemas.openxmlformats.org/officeDocument/2006/relationships/tags" Target="../tags/tag259.xml"/><Relationship Id="rId21" Type="http://schemas.openxmlformats.org/officeDocument/2006/relationships/tags" Target="../tags/tag258.xml"/><Relationship Id="rId20" Type="http://schemas.openxmlformats.org/officeDocument/2006/relationships/tags" Target="../tags/tag257.xml"/><Relationship Id="rId2" Type="http://schemas.openxmlformats.org/officeDocument/2006/relationships/tags" Target="../tags/tag239.xml"/><Relationship Id="rId19" Type="http://schemas.openxmlformats.org/officeDocument/2006/relationships/tags" Target="../tags/tag256.xml"/><Relationship Id="rId18" Type="http://schemas.openxmlformats.org/officeDocument/2006/relationships/tags" Target="../tags/tag255.xml"/><Relationship Id="rId17" Type="http://schemas.openxmlformats.org/officeDocument/2006/relationships/tags" Target="../tags/tag254.xml"/><Relationship Id="rId16" Type="http://schemas.openxmlformats.org/officeDocument/2006/relationships/tags" Target="../tags/tag253.xml"/><Relationship Id="rId15" Type="http://schemas.openxmlformats.org/officeDocument/2006/relationships/tags" Target="../tags/tag252.xml"/><Relationship Id="rId14" Type="http://schemas.openxmlformats.org/officeDocument/2006/relationships/tags" Target="../tags/tag251.xml"/><Relationship Id="rId13" Type="http://schemas.openxmlformats.org/officeDocument/2006/relationships/tags" Target="../tags/tag250.xml"/><Relationship Id="rId12" Type="http://schemas.openxmlformats.org/officeDocument/2006/relationships/tags" Target="../tags/tag249.xml"/><Relationship Id="rId11" Type="http://schemas.openxmlformats.org/officeDocument/2006/relationships/tags" Target="../tags/tag248.xml"/><Relationship Id="rId10" Type="http://schemas.openxmlformats.org/officeDocument/2006/relationships/tags" Target="../tags/tag247.xml"/><Relationship Id="rId1" Type="http://schemas.openxmlformats.org/officeDocument/2006/relationships/tags" Target="../tags/tag238.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26.xml.rels><?xml version="1.0" encoding="UTF-8" standalone="yes"?>
<Relationships xmlns="http://schemas.openxmlformats.org/package/2006/relationships"><Relationship Id="rId4" Type="http://schemas.openxmlformats.org/officeDocument/2006/relationships/notesSlide" Target="../notesSlides/notesSlide25.xml"/><Relationship Id="rId3" Type="http://schemas.openxmlformats.org/officeDocument/2006/relationships/slideLayout" Target="../slideLayouts/slideLayout1.xml"/><Relationship Id="rId2" Type="http://schemas.openxmlformats.org/officeDocument/2006/relationships/tags" Target="../tags/tag280.xml"/><Relationship Id="rId1" Type="http://schemas.openxmlformats.org/officeDocument/2006/relationships/image" Target="../media/image4.png"/></Relationships>
</file>

<file path=ppt/slides/_rels/slide27.xml.rels><?xml version="1.0" encoding="UTF-8" standalone="yes"?>
<Relationships xmlns="http://schemas.openxmlformats.org/package/2006/relationships"><Relationship Id="rId9" Type="http://schemas.openxmlformats.org/officeDocument/2006/relationships/image" Target="../media/image95.png"/><Relationship Id="rId8" Type="http://schemas.openxmlformats.org/officeDocument/2006/relationships/image" Target="../media/image94.svg"/><Relationship Id="rId7" Type="http://schemas.openxmlformats.org/officeDocument/2006/relationships/image" Target="../media/image93.png"/><Relationship Id="rId6" Type="http://schemas.openxmlformats.org/officeDocument/2006/relationships/image" Target="../media/image92.svg"/><Relationship Id="rId5" Type="http://schemas.openxmlformats.org/officeDocument/2006/relationships/image" Target="../media/image91.png"/><Relationship Id="rId4" Type="http://schemas.openxmlformats.org/officeDocument/2006/relationships/image" Target="../media/image90.svg"/><Relationship Id="rId3" Type="http://schemas.openxmlformats.org/officeDocument/2006/relationships/image" Target="../media/image89.png"/><Relationship Id="rId2" Type="http://schemas.openxmlformats.org/officeDocument/2006/relationships/image" Target="../media/image4.png"/><Relationship Id="rId17" Type="http://schemas.openxmlformats.org/officeDocument/2006/relationships/notesSlide" Target="../notesSlides/notesSlide26.xml"/><Relationship Id="rId16" Type="http://schemas.openxmlformats.org/officeDocument/2006/relationships/slideLayout" Target="../slideLayouts/slideLayout1.xml"/><Relationship Id="rId15" Type="http://schemas.openxmlformats.org/officeDocument/2006/relationships/tags" Target="../tags/tag281.xml"/><Relationship Id="rId14" Type="http://schemas.openxmlformats.org/officeDocument/2006/relationships/image" Target="../media/image100.svg"/><Relationship Id="rId13" Type="http://schemas.openxmlformats.org/officeDocument/2006/relationships/image" Target="../media/image99.png"/><Relationship Id="rId12" Type="http://schemas.openxmlformats.org/officeDocument/2006/relationships/image" Target="../media/image98.svg"/><Relationship Id="rId11" Type="http://schemas.openxmlformats.org/officeDocument/2006/relationships/image" Target="../media/image97.png"/><Relationship Id="rId10" Type="http://schemas.openxmlformats.org/officeDocument/2006/relationships/image" Target="../media/image96.svg"/><Relationship Id="rId1" Type="http://schemas.openxmlformats.org/officeDocument/2006/relationships/chart" Target="../charts/chart1.xml"/></Relationships>
</file>

<file path=ppt/slides/_rels/slide28.xml.rels><?xml version="1.0" encoding="UTF-8" standalone="yes"?>
<Relationships xmlns="http://schemas.openxmlformats.org/package/2006/relationships"><Relationship Id="rId6" Type="http://schemas.openxmlformats.org/officeDocument/2006/relationships/notesSlide" Target="../notesSlides/notesSlide27.xml"/><Relationship Id="rId5" Type="http://schemas.openxmlformats.org/officeDocument/2006/relationships/slideLayout" Target="../slideLayouts/slideLayout1.xml"/><Relationship Id="rId4" Type="http://schemas.openxmlformats.org/officeDocument/2006/relationships/tags" Target="../tags/tag282.xml"/><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image" Target="../media/image4.png"/></Relationships>
</file>

<file path=ppt/slides/_rels/slide29.xml.rels><?xml version="1.0" encoding="UTF-8" standalone="yes"?>
<Relationships xmlns="http://schemas.openxmlformats.org/package/2006/relationships"><Relationship Id="rId6" Type="http://schemas.openxmlformats.org/officeDocument/2006/relationships/notesSlide" Target="../notesSlides/notesSlide28.xml"/><Relationship Id="rId5" Type="http://schemas.openxmlformats.org/officeDocument/2006/relationships/slideLayout" Target="../slideLayouts/slideLayout1.xml"/><Relationship Id="rId4" Type="http://schemas.openxmlformats.org/officeDocument/2006/relationships/tags" Target="../tags/tag283.xml"/><Relationship Id="rId3" Type="http://schemas.openxmlformats.org/officeDocument/2006/relationships/image" Target="../media/image104.png"/><Relationship Id="rId2" Type="http://schemas.openxmlformats.org/officeDocument/2006/relationships/image" Target="../media/image103.jpeg"/><Relationship Id="rId1" Type="http://schemas.openxmlformats.org/officeDocument/2006/relationships/image" Target="../media/image4.png"/></Relationships>
</file>

<file path=ppt/slides/_rels/slide30.xml.rels><?xml version="1.0" encoding="UTF-8" standalone="yes"?>
<Relationships xmlns="http://schemas.openxmlformats.org/package/2006/relationships"><Relationship Id="rId9" Type="http://schemas.openxmlformats.org/officeDocument/2006/relationships/image" Target="../media/image112.png"/><Relationship Id="rId8" Type="http://schemas.openxmlformats.org/officeDocument/2006/relationships/image" Target="../media/image111.jpeg"/><Relationship Id="rId7" Type="http://schemas.openxmlformats.org/officeDocument/2006/relationships/image" Target="../media/image110.png"/><Relationship Id="rId6" Type="http://schemas.openxmlformats.org/officeDocument/2006/relationships/image" Target="../media/image109.png"/><Relationship Id="rId5" Type="http://schemas.openxmlformats.org/officeDocument/2006/relationships/image" Target="../media/image108.png"/><Relationship Id="rId4" Type="http://schemas.openxmlformats.org/officeDocument/2006/relationships/image" Target="../media/image107.png"/><Relationship Id="rId3" Type="http://schemas.openxmlformats.org/officeDocument/2006/relationships/image" Target="../media/image106.png"/><Relationship Id="rId2" Type="http://schemas.openxmlformats.org/officeDocument/2006/relationships/image" Target="../media/image105.png"/><Relationship Id="rId12" Type="http://schemas.openxmlformats.org/officeDocument/2006/relationships/notesSlide" Target="../notesSlides/notesSlide29.xml"/><Relationship Id="rId11" Type="http://schemas.openxmlformats.org/officeDocument/2006/relationships/slideLayout" Target="../slideLayouts/slideLayout1.xml"/><Relationship Id="rId10" Type="http://schemas.openxmlformats.org/officeDocument/2006/relationships/tags" Target="../tags/tag284.xml"/><Relationship Id="rId1" Type="http://schemas.openxmlformats.org/officeDocument/2006/relationships/image" Target="../media/image4.png"/></Relationships>
</file>

<file path=ppt/slides/_rels/slide31.xml.rels><?xml version="1.0" encoding="UTF-8" standalone="yes"?>
<Relationships xmlns="http://schemas.openxmlformats.org/package/2006/relationships"><Relationship Id="rId4" Type="http://schemas.openxmlformats.org/officeDocument/2006/relationships/notesSlide" Target="../notesSlides/notesSlide30.xml"/><Relationship Id="rId3" Type="http://schemas.openxmlformats.org/officeDocument/2006/relationships/slideLayout" Target="../slideLayouts/slideLayout1.xml"/><Relationship Id="rId2" Type="http://schemas.openxmlformats.org/officeDocument/2006/relationships/tags" Target="../tags/tag285.xml"/><Relationship Id="rId1" Type="http://schemas.openxmlformats.org/officeDocument/2006/relationships/image" Target="../media/image4.png"/></Relationships>
</file>

<file path=ppt/slides/_rels/slide32.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tags" Target="../tags/tag286.xml"/><Relationship Id="rId7" Type="http://schemas.openxmlformats.org/officeDocument/2006/relationships/image" Target="../media/image118.png"/><Relationship Id="rId6" Type="http://schemas.openxmlformats.org/officeDocument/2006/relationships/image" Target="../media/image117.png"/><Relationship Id="rId5" Type="http://schemas.openxmlformats.org/officeDocument/2006/relationships/image" Target="../media/image116.png"/><Relationship Id="rId4" Type="http://schemas.openxmlformats.org/officeDocument/2006/relationships/image" Target="../media/image115.png"/><Relationship Id="rId3" Type="http://schemas.openxmlformats.org/officeDocument/2006/relationships/image" Target="../media/image114.png"/><Relationship Id="rId2" Type="http://schemas.openxmlformats.org/officeDocument/2006/relationships/image" Target="../media/image113.png"/><Relationship Id="rId10" Type="http://schemas.openxmlformats.org/officeDocument/2006/relationships/notesSlide" Target="../notesSlides/notesSlide31.xml"/><Relationship Id="rId1"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0" y="4227934"/>
            <a:ext cx="9144000" cy="91556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0" y="0"/>
            <a:ext cx="2981325" cy="4228465"/>
          </a:xfrm>
          <a:custGeom>
            <a:avLst/>
            <a:gdLst/>
            <a:ahLst/>
            <a:cxnLst/>
            <a:rect l="l" t="t" r="r" b="b"/>
            <a:pathLst>
              <a:path w="4106964" h="4299942">
                <a:moveTo>
                  <a:pt x="0" y="0"/>
                </a:moveTo>
                <a:lnTo>
                  <a:pt x="3398556" y="0"/>
                </a:lnTo>
                <a:lnTo>
                  <a:pt x="4106964" y="1472607"/>
                </a:lnTo>
                <a:lnTo>
                  <a:pt x="2724810" y="4299942"/>
                </a:lnTo>
                <a:lnTo>
                  <a:pt x="0" y="4299942"/>
                </a:lnTo>
                <a:close/>
              </a:path>
            </a:pathLst>
          </a:cu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0" y="4606504"/>
            <a:ext cx="9144000" cy="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TextBox 54"/>
          <p:cNvSpPr txBox="1"/>
          <p:nvPr/>
        </p:nvSpPr>
        <p:spPr>
          <a:xfrm>
            <a:off x="3275330" y="915670"/>
            <a:ext cx="2313305" cy="479425"/>
          </a:xfrm>
          <a:prstGeom prst="rect">
            <a:avLst/>
          </a:prstGeom>
          <a:noFill/>
        </p:spPr>
        <p:txBody>
          <a:bodyPr wrap="square" lIns="68571" tIns="34285" rIns="68571" bIns="34285" rtlCol="0">
            <a:noAutofit/>
          </a:bodyPr>
          <a:lstStyle/>
          <a:p>
            <a:r>
              <a:rPr lang="en-US" altLang="zh-CN" sz="2000" dirty="0">
                <a:solidFill>
                  <a:schemeClr val="accent1"/>
                </a:solidFill>
                <a:uFillTx/>
                <a:latin typeface="Impact" panose="020B0806030902050204" pitchFamily="34" charset="0"/>
              </a:rPr>
              <a:t>since 1991</a:t>
            </a:r>
            <a:endParaRPr lang="en-US" altLang="zh-CN" sz="2000" dirty="0">
              <a:solidFill>
                <a:schemeClr val="accent1"/>
              </a:solidFill>
              <a:uFillTx/>
              <a:latin typeface="Impact" panose="020B0806030902050204" pitchFamily="34" charset="0"/>
            </a:endParaRPr>
          </a:p>
        </p:txBody>
      </p:sp>
      <p:sp>
        <p:nvSpPr>
          <p:cNvPr id="56" name="TextBox 55"/>
          <p:cNvSpPr txBox="1"/>
          <p:nvPr/>
        </p:nvSpPr>
        <p:spPr>
          <a:xfrm>
            <a:off x="2961005" y="1592580"/>
            <a:ext cx="6128385" cy="789305"/>
          </a:xfrm>
          <a:prstGeom prst="rect">
            <a:avLst/>
          </a:prstGeom>
          <a:noFill/>
        </p:spPr>
        <p:txBody>
          <a:bodyPr wrap="square" lIns="68571" tIns="34285" rIns="68571" bIns="34285" rtlCol="0">
            <a:noAutofit/>
          </a:bodyPr>
          <a:lstStyle/>
          <a:p>
            <a:endParaRPr lang="en-US" altLang="zh-CN" sz="2000" b="1" dirty="0">
              <a:solidFill>
                <a:schemeClr val="tx1"/>
              </a:solidFill>
              <a:effectLst>
                <a:outerShdw blurRad="38100" dist="19050" dir="2700000" algn="tl" rotWithShape="0">
                  <a:schemeClr val="dk1">
                    <a:alpha val="40000"/>
                  </a:schemeClr>
                </a:outerShdw>
              </a:effectLst>
              <a:latin typeface="+mn-ea"/>
            </a:endParaRPr>
          </a:p>
          <a:p>
            <a:r>
              <a:rPr lang="en-US" altLang="zh-CN" sz="2400" b="1" dirty="0">
                <a:solidFill>
                  <a:schemeClr val="tx1"/>
                </a:solidFill>
                <a:effectLst>
                  <a:outerShdw blurRad="38100" dist="19050" dir="2700000" algn="tl" rotWithShape="0">
                    <a:schemeClr val="dk1">
                      <a:alpha val="40000"/>
                    </a:schemeClr>
                  </a:outerShdw>
                </a:effectLst>
                <a:latin typeface="+mn-ea"/>
              </a:rPr>
              <a:t>Shenzhen Gantong Technology Co.,Ltd</a:t>
            </a:r>
            <a:endParaRPr lang="en-US" altLang="zh-CN" sz="2400" b="1" dirty="0">
              <a:solidFill>
                <a:schemeClr val="tx1"/>
              </a:solidFill>
              <a:effectLst>
                <a:outerShdw blurRad="38100" dist="19050" dir="2700000" algn="tl" rotWithShape="0">
                  <a:schemeClr val="dk1">
                    <a:alpha val="40000"/>
                  </a:schemeClr>
                </a:outerShdw>
              </a:effectLst>
              <a:latin typeface="+mn-ea"/>
            </a:endParaRPr>
          </a:p>
        </p:txBody>
      </p:sp>
      <p:sp>
        <p:nvSpPr>
          <p:cNvPr id="58" name="TextBox 57"/>
          <p:cNvSpPr txBox="1"/>
          <p:nvPr/>
        </p:nvSpPr>
        <p:spPr>
          <a:xfrm>
            <a:off x="3491865" y="2696210"/>
            <a:ext cx="5199380" cy="788035"/>
          </a:xfrm>
          <a:prstGeom prst="rect">
            <a:avLst/>
          </a:prstGeom>
          <a:noFill/>
        </p:spPr>
        <p:txBody>
          <a:bodyPr wrap="square" lIns="68571" tIns="34285" rIns="68571" bIns="34285" rtlCol="0">
            <a:noAutofit/>
          </a:bodyPr>
          <a:lstStyle/>
          <a:p>
            <a:pPr>
              <a:lnSpc>
                <a:spcPct val="120000"/>
              </a:lnSpc>
            </a:pPr>
            <a:r>
              <a:rPr lang="zh-CN" dirty="0">
                <a:effectLst>
                  <a:outerShdw blurRad="38100" dist="19050" dir="2700000" algn="tl" rotWithShape="0">
                    <a:schemeClr val="dk1">
                      <a:alpha val="40000"/>
                    </a:schemeClr>
                  </a:outerShdw>
                </a:effectLst>
                <a:cs typeface="+mn-lt"/>
                <a:sym typeface="+mn-ea"/>
              </a:rPr>
              <a:t>Provide electromagnetic compatibility solutions for global customers</a:t>
            </a:r>
            <a:endParaRPr lang="zh-CN" sz="2000" dirty="0">
              <a:solidFill>
                <a:schemeClr val="tx1"/>
              </a:solidFill>
              <a:effectLst>
                <a:outerShdw blurRad="38100" dist="19050" dir="2700000" algn="tl" rotWithShape="0">
                  <a:schemeClr val="dk1">
                    <a:alpha val="40000"/>
                  </a:schemeClr>
                </a:outerShdw>
              </a:effectLst>
              <a:cs typeface="+mn-lt"/>
            </a:endParaRPr>
          </a:p>
          <a:p>
            <a:pPr>
              <a:lnSpc>
                <a:spcPct val="120000"/>
              </a:lnSpc>
            </a:pPr>
            <a:endParaRPr lang="zh-CN" sz="2000" dirty="0">
              <a:solidFill>
                <a:schemeClr val="tx1"/>
              </a:solidFill>
              <a:effectLst>
                <a:outerShdw blurRad="38100" dist="19050" dir="2700000" algn="tl" rotWithShape="0">
                  <a:schemeClr val="dk1">
                    <a:alpha val="40000"/>
                  </a:schemeClr>
                </a:outerShdw>
              </a:effectLst>
              <a:cs typeface="+mn-lt"/>
            </a:endParaRPr>
          </a:p>
        </p:txBody>
      </p:sp>
      <p:pic>
        <p:nvPicPr>
          <p:cNvPr id="5" name="Yanni - With An Orchid - 纯音乐版.mp3">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4303043" y="-740618"/>
            <a:ext cx="609600" cy="609600"/>
          </a:xfrm>
          <a:prstGeom prst="rect">
            <a:avLst/>
          </a:prstGeom>
        </p:spPr>
      </p:pic>
      <p:pic>
        <p:nvPicPr>
          <p:cNvPr id="2" name="图片 1"/>
          <p:cNvPicPr>
            <a:picLocks noChangeAspect="1"/>
          </p:cNvPicPr>
          <p:nvPr/>
        </p:nvPicPr>
        <p:blipFill>
          <a:blip r:embed="rId4"/>
          <a:stretch>
            <a:fillRect/>
          </a:stretch>
        </p:blipFill>
        <p:spPr>
          <a:xfrm>
            <a:off x="7853045" y="360680"/>
            <a:ext cx="881380" cy="250190"/>
          </a:xfrm>
          <a:prstGeom prst="rect">
            <a:avLst/>
          </a:prstGeom>
        </p:spPr>
      </p:pic>
      <p:sp>
        <p:nvSpPr>
          <p:cNvPr id="3" name="矩形 3"/>
          <p:cNvSpPr/>
          <p:nvPr/>
        </p:nvSpPr>
        <p:spPr>
          <a:xfrm>
            <a:off x="0" y="195580"/>
            <a:ext cx="2679700" cy="3840480"/>
          </a:xfrm>
          <a:custGeom>
            <a:avLst/>
            <a:gdLst/>
            <a:ahLst/>
            <a:cxnLst/>
            <a:rect l="l" t="t" r="r" b="b"/>
            <a:pathLst>
              <a:path w="3545130" h="4299942">
                <a:moveTo>
                  <a:pt x="0" y="0"/>
                </a:moveTo>
                <a:lnTo>
                  <a:pt x="2836722" y="0"/>
                </a:lnTo>
                <a:lnTo>
                  <a:pt x="3545130" y="1472607"/>
                </a:lnTo>
                <a:lnTo>
                  <a:pt x="2162976" y="4299942"/>
                </a:lnTo>
                <a:lnTo>
                  <a:pt x="0" y="4299942"/>
                </a:lnTo>
                <a:close/>
              </a:path>
            </a:pathLst>
          </a:custGeom>
          <a:blipFill dpi="0" rotWithShape="1">
            <a:blip r:embed="rId5">
              <a:extLst>
                <a:ext uri="{BEBA8EAE-BF5A-486C-A8C5-ECC9F3942E4B}">
                  <a14:imgProps xmlns:a14="http://schemas.microsoft.com/office/drawing/2010/main">
                    <a14:imgLayer r:embed="rId6">
                      <a14:imgEffect>
                        <a14:saturation sat="400000"/>
                      </a14:imgEffect>
                    </a14:imgLayer>
                  </a14:imgProps>
                </a:ex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10000">
        <p14:vortex dir="r"/>
      </p:transition>
    </mc:Choice>
    <mc:Fallback>
      <p:transition spd="slow" advTm="10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5"/>
                                            </p:tgtEl>
                                          </p:cBhvr>
                                        </p:cmd>
                                      </p:childTnLst>
                                      <p:subTnLst>
                                        <p:set>
                                          <p:cBhvr override="childStyle">
                                            <p:cTn dur="1" fill="hold" display="0" masterRel="sameClick" afterEffect="1">
                                              <p:stCondLst>
                                                <p:cond evt="end" delay="0">
                                                  <p:tn val="5"/>
                                                </p:cond>
                                              </p:stCondLst>
                                            </p:cTn>
                                            <p:tgtEl>
                                              <p:spTgt spid="5"/>
                                            </p:tgtEl>
                                            <p:attrNameLst>
                                              <p:attrName>style.visibility</p:attrName>
                                            </p:attrNameLst>
                                          </p:cBhvr>
                                          <p:to>
                                            <p:strVal val="hidden"/>
                                          </p:to>
                                        </p:set>
                                      </p:subTnLst>
                                    </p:cTn>
                                  </p:par>
                                </p:childTnLst>
                              </p:cTn>
                            </p:par>
                            <p:par>
                              <p:cTn id="7" fill="hold">
                                <p:stCondLst>
                                  <p:cond delay="0"/>
                                </p:stCondLst>
                                <p:childTnLst>
                                  <p:par>
                                    <p:cTn id="8" presetID="22" presetClass="entr" presetSubtype="2" fill="hold" grpId="0" nodeType="after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right)">
                                          <p:cBhvr>
                                            <p:cTn id="10" dur="1500"/>
                                            <p:tgtEl>
                                              <p:spTgt spid="11"/>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left)">
                                          <p:cBhvr>
                                            <p:cTn id="13" dur="1500"/>
                                            <p:tgtEl>
                                              <p:spTgt spid="10"/>
                                            </p:tgtEl>
                                          </p:cBhvr>
                                        </p:animEffect>
                                      </p:childTnLst>
                                    </p:cTn>
                                  </p:par>
                                  <p:par>
                                    <p:cTn id="14" presetID="2" presetClass="entr" presetSubtype="8" fill="hold" grpId="0" nodeType="withEffect" p14:presetBounceEnd="50000">
                                      <p:stCondLst>
                                        <p:cond delay="750"/>
                                      </p:stCondLst>
                                      <p:childTnLst>
                                        <p:set>
                                          <p:cBhvr>
                                            <p:cTn id="15" dur="1" fill="hold">
                                              <p:stCondLst>
                                                <p:cond delay="0"/>
                                              </p:stCondLst>
                                            </p:cTn>
                                            <p:tgtEl>
                                              <p:spTgt spid="4"/>
                                            </p:tgtEl>
                                            <p:attrNameLst>
                                              <p:attrName>style.visibility</p:attrName>
                                            </p:attrNameLst>
                                          </p:cBhvr>
                                          <p:to>
                                            <p:strVal val="visible"/>
                                          </p:to>
                                        </p:set>
                                        <p:anim calcmode="lin" valueType="num" p14:bounceEnd="50000">
                                          <p:cBhvr additive="base">
                                            <p:cTn id="16" dur="1500" fill="hold"/>
                                            <p:tgtEl>
                                              <p:spTgt spid="4"/>
                                            </p:tgtEl>
                                            <p:attrNameLst>
                                              <p:attrName>ppt_x</p:attrName>
                                            </p:attrNameLst>
                                          </p:cBhvr>
                                          <p:tavLst>
                                            <p:tav tm="0">
                                              <p:val>
                                                <p:strVal val="0-#ppt_w/2"/>
                                              </p:val>
                                            </p:tav>
                                            <p:tav tm="100000">
                                              <p:val>
                                                <p:strVal val="#ppt_x"/>
                                              </p:val>
                                            </p:tav>
                                          </p:tavLst>
                                        </p:anim>
                                        <p:anim calcmode="lin" valueType="num" p14:bounceEnd="50000">
                                          <p:cBhvr additive="base">
                                            <p:cTn id="17" dur="1500" fill="hold"/>
                                            <p:tgtEl>
                                              <p:spTgt spid="4"/>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52" presetClass="entr" presetSubtype="0" fill="hold" grpId="0" nodeType="afterEffect">
                                      <p:stCondLst>
                                        <p:cond delay="0"/>
                                      </p:stCondLst>
                                      <p:iterate type="lt">
                                        <p:tmPct val="10000"/>
                                      </p:iterate>
                                      <p:childTnLst>
                                        <p:set>
                                          <p:cBhvr>
                                            <p:cTn id="20" dur="1" fill="hold">
                                              <p:stCondLst>
                                                <p:cond delay="0"/>
                                              </p:stCondLst>
                                            </p:cTn>
                                            <p:tgtEl>
                                              <p:spTgt spid="55"/>
                                            </p:tgtEl>
                                            <p:attrNameLst>
                                              <p:attrName>style.visibility</p:attrName>
                                            </p:attrNameLst>
                                          </p:cBhvr>
                                          <p:to>
                                            <p:strVal val="visible"/>
                                          </p:to>
                                        </p:set>
                                        <p:animScale>
                                          <p:cBhvr>
                                            <p:cTn id="21" dur="1000" decel="50000" fill="hold">
                                              <p:stCondLst>
                                                <p:cond delay="0"/>
                                              </p:stCondLst>
                                            </p:cTn>
                                            <p:tgtEl>
                                              <p:spTgt spid="5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55"/>
                                            </p:tgtEl>
                                            <p:attrNameLst>
                                              <p:attrName>ppt_x</p:attrName>
                                              <p:attrName>ppt_y</p:attrName>
                                            </p:attrNameLst>
                                          </p:cBhvr>
                                        </p:animMotion>
                                        <p:animEffect transition="in" filter="fade">
                                          <p:cBhvr>
                                            <p:cTn id="23" dur="1000"/>
                                            <p:tgtEl>
                                              <p:spTgt spid="55"/>
                                            </p:tgtEl>
                                          </p:cBhvr>
                                        </p:animEffect>
                                      </p:childTnLst>
                                    </p:cTn>
                                  </p:par>
                                </p:childTnLst>
                              </p:cTn>
                            </p:par>
                            <p:par>
                              <p:cTn id="24" fill="hold">
                                <p:stCondLst>
                                  <p:cond delay="415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56"/>
                                            </p:tgtEl>
                                            <p:attrNameLst>
                                              <p:attrName>style.visibility</p:attrName>
                                            </p:attrNameLst>
                                          </p:cBhvr>
                                          <p:to>
                                            <p:strVal val="visible"/>
                                          </p:to>
                                        </p:set>
                                        <p:anim calcmode="lin" valueType="num">
                                          <p:cBhvr>
                                            <p:cTn id="27" dur="750" fill="hold"/>
                                            <p:tgtEl>
                                              <p:spTgt spid="56"/>
                                            </p:tgtEl>
                                            <p:attrNameLst>
                                              <p:attrName>ppt_x</p:attrName>
                                            </p:attrNameLst>
                                          </p:cBhvr>
                                          <p:tavLst>
                                            <p:tav tm="0">
                                              <p:val>
                                                <p:strVal val="#ppt_x"/>
                                              </p:val>
                                            </p:tav>
                                            <p:tav tm="50000">
                                              <p:val>
                                                <p:strVal val="#ppt_x+.1"/>
                                              </p:val>
                                            </p:tav>
                                            <p:tav tm="100000">
                                              <p:val>
                                                <p:strVal val="#ppt_x"/>
                                              </p:val>
                                            </p:tav>
                                          </p:tavLst>
                                        </p:anim>
                                        <p:anim calcmode="lin" valueType="num">
                                          <p:cBhvr>
                                            <p:cTn id="28" dur="750" fill="hold"/>
                                            <p:tgtEl>
                                              <p:spTgt spid="56"/>
                                            </p:tgtEl>
                                            <p:attrNameLst>
                                              <p:attrName>ppt_y</p:attrName>
                                            </p:attrNameLst>
                                          </p:cBhvr>
                                          <p:tavLst>
                                            <p:tav tm="0">
                                              <p:val>
                                                <p:strVal val="#ppt_y"/>
                                              </p:val>
                                            </p:tav>
                                            <p:tav tm="100000">
                                              <p:val>
                                                <p:strVal val="#ppt_y"/>
                                              </p:val>
                                            </p:tav>
                                          </p:tavLst>
                                        </p:anim>
                                        <p:anim calcmode="lin" valueType="num">
                                          <p:cBhvr>
                                            <p:cTn id="29" dur="750" fill="hold"/>
                                            <p:tgtEl>
                                              <p:spTgt spid="56"/>
                                            </p:tgtEl>
                                            <p:attrNameLst>
                                              <p:attrName>ppt_h</p:attrName>
                                            </p:attrNameLst>
                                          </p:cBhvr>
                                          <p:tavLst>
                                            <p:tav tm="0">
                                              <p:val>
                                                <p:strVal val="#ppt_h/10"/>
                                              </p:val>
                                            </p:tav>
                                            <p:tav tm="50000">
                                              <p:val>
                                                <p:strVal val="#ppt_h+.01"/>
                                              </p:val>
                                            </p:tav>
                                            <p:tav tm="100000">
                                              <p:val>
                                                <p:strVal val="#ppt_h"/>
                                              </p:val>
                                            </p:tav>
                                          </p:tavLst>
                                        </p:anim>
                                        <p:anim calcmode="lin" valueType="num">
                                          <p:cBhvr>
                                            <p:cTn id="30" dur="750" fill="hold"/>
                                            <p:tgtEl>
                                              <p:spTgt spid="56"/>
                                            </p:tgtEl>
                                            <p:attrNameLst>
                                              <p:attrName>ppt_w</p:attrName>
                                            </p:attrNameLst>
                                          </p:cBhvr>
                                          <p:tavLst>
                                            <p:tav tm="0">
                                              <p:val>
                                                <p:strVal val="#ppt_w/10"/>
                                              </p:val>
                                            </p:tav>
                                            <p:tav tm="50000">
                                              <p:val>
                                                <p:strVal val="#ppt_w+.01"/>
                                              </p:val>
                                            </p:tav>
                                            <p:tav tm="100000">
                                              <p:val>
                                                <p:strVal val="#ppt_w"/>
                                              </p:val>
                                            </p:tav>
                                          </p:tavLst>
                                        </p:anim>
                                        <p:animEffect transition="in" filter="fade">
                                          <p:cBhvr>
                                            <p:cTn id="31" dur="750" tmFilter="0,0; .5, 1; 1, 1"/>
                                            <p:tgtEl>
                                              <p:spTgt spid="56"/>
                                            </p:tgtEl>
                                          </p:cBhvr>
                                        </p:animEffect>
                                      </p:childTnLst>
                                    </p:cTn>
                                  </p:par>
                                </p:childTnLst>
                              </p:cTn>
                            </p:par>
                            <p:par>
                              <p:cTn id="32" fill="hold">
                                <p:stCondLst>
                                  <p:cond delay="7449"/>
                                </p:stCondLst>
                                <p:childTnLst>
                                  <p:par>
                                    <p:cTn id="33" presetID="14" presetClass="entr" presetSubtype="10" fill="hold" grpId="0" nodeType="afterEffect">
                                      <p:stCondLst>
                                        <p:cond delay="0"/>
                                      </p:stCondLst>
                                      <p:childTnLst>
                                        <p:set>
                                          <p:cBhvr>
                                            <p:cTn id="34" dur="1" fill="hold">
                                              <p:stCondLst>
                                                <p:cond delay="0"/>
                                              </p:stCondLst>
                                            </p:cTn>
                                            <p:tgtEl>
                                              <p:spTgt spid="58"/>
                                            </p:tgtEl>
                                            <p:attrNameLst>
                                              <p:attrName>style.visibility</p:attrName>
                                            </p:attrNameLst>
                                          </p:cBhvr>
                                          <p:to>
                                            <p:strVal val="visible"/>
                                          </p:to>
                                        </p:set>
                                        <p:animEffect transition="in" filter="randombar(horizontal)">
                                          <p:cBhvr>
                                            <p:cTn id="35" dur="1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numSld="35">
                    <p:cTn id="36" repeatCount="indefinite" fill="hold" display="0">
                      <p:stCondLst>
                        <p:cond delay="indefinite"/>
                      </p:stCondLst>
                      <p:endCondLst>
                        <p:cond evt="onStopAudio" delay="0">
                          <p:tgtEl>
                            <p:sldTgt/>
                          </p:tgtEl>
                        </p:cond>
                      </p:endCondLst>
                    </p:cTn>
                    <p:tgtEl>
                      <p:spTgt spid="5"/>
                    </p:tgtEl>
                  </p:cMediaNode>
                </p:audio>
              </p:childTnLst>
            </p:cTn>
          </p:par>
        </p:tnLst>
        <p:bldLst>
          <p:bldP spid="11" grpId="0" bldLvl="0" animBg="1"/>
          <p:bldP spid="4" grpId="0" bldLvl="0" animBg="1"/>
          <p:bldP spid="10" grpId="0" bldLvl="0" animBg="1"/>
          <p:bldP spid="55" grpId="0"/>
          <p:bldP spid="56" grpId="0"/>
          <p:bldP spid="58"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5"/>
                                            </p:tgtEl>
                                          </p:cBhvr>
                                        </p:cmd>
                                      </p:childTnLst>
                                      <p:subTnLst>
                                        <p:set>
                                          <p:cBhvr override="childStyle">
                                            <p:cTn dur="1" fill="hold" display="0" masterRel="sameClick" afterEffect="1">
                                              <p:stCondLst>
                                                <p:cond evt="end" delay="0">
                                                  <p:tn val="5"/>
                                                </p:cond>
                                              </p:stCondLst>
                                            </p:cTn>
                                            <p:tgtEl>
                                              <p:spTgt spid="5"/>
                                            </p:tgtEl>
                                            <p:attrNameLst>
                                              <p:attrName>style.visibility</p:attrName>
                                            </p:attrNameLst>
                                          </p:cBhvr>
                                          <p:to>
                                            <p:strVal val="hidden"/>
                                          </p:to>
                                        </p:set>
                                      </p:subTnLst>
                                    </p:cTn>
                                  </p:par>
                                </p:childTnLst>
                              </p:cTn>
                            </p:par>
                            <p:par>
                              <p:cTn id="7" fill="hold">
                                <p:stCondLst>
                                  <p:cond delay="0"/>
                                </p:stCondLst>
                                <p:childTnLst>
                                  <p:par>
                                    <p:cTn id="8" presetID="22" presetClass="entr" presetSubtype="2" fill="hold" grpId="0" nodeType="after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right)">
                                          <p:cBhvr>
                                            <p:cTn id="10" dur="1500"/>
                                            <p:tgtEl>
                                              <p:spTgt spid="11"/>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left)">
                                          <p:cBhvr>
                                            <p:cTn id="13" dur="1500"/>
                                            <p:tgtEl>
                                              <p:spTgt spid="10"/>
                                            </p:tgtEl>
                                          </p:cBhvr>
                                        </p:animEffect>
                                      </p:childTnLst>
                                    </p:cTn>
                                  </p:par>
                                  <p:par>
                                    <p:cTn id="14" presetID="2" presetClass="entr" presetSubtype="8" fill="hold" grpId="0" nodeType="withEffect">
                                      <p:stCondLst>
                                        <p:cond delay="75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1500" fill="hold"/>
                                            <p:tgtEl>
                                              <p:spTgt spid="4"/>
                                            </p:tgtEl>
                                            <p:attrNameLst>
                                              <p:attrName>ppt_x</p:attrName>
                                            </p:attrNameLst>
                                          </p:cBhvr>
                                          <p:tavLst>
                                            <p:tav tm="0">
                                              <p:val>
                                                <p:strVal val="0-#ppt_w/2"/>
                                              </p:val>
                                            </p:tav>
                                            <p:tav tm="100000">
                                              <p:val>
                                                <p:strVal val="#ppt_x"/>
                                              </p:val>
                                            </p:tav>
                                          </p:tavLst>
                                        </p:anim>
                                        <p:anim calcmode="lin" valueType="num">
                                          <p:cBhvr additive="base">
                                            <p:cTn id="17" dur="1500" fill="hold"/>
                                            <p:tgtEl>
                                              <p:spTgt spid="4"/>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52" presetClass="entr" presetSubtype="0" fill="hold" grpId="0" nodeType="afterEffect">
                                      <p:stCondLst>
                                        <p:cond delay="0"/>
                                      </p:stCondLst>
                                      <p:iterate type="lt">
                                        <p:tmPct val="10000"/>
                                      </p:iterate>
                                      <p:childTnLst>
                                        <p:set>
                                          <p:cBhvr>
                                            <p:cTn id="20" dur="1" fill="hold">
                                              <p:stCondLst>
                                                <p:cond delay="0"/>
                                              </p:stCondLst>
                                            </p:cTn>
                                            <p:tgtEl>
                                              <p:spTgt spid="55"/>
                                            </p:tgtEl>
                                            <p:attrNameLst>
                                              <p:attrName>style.visibility</p:attrName>
                                            </p:attrNameLst>
                                          </p:cBhvr>
                                          <p:to>
                                            <p:strVal val="visible"/>
                                          </p:to>
                                        </p:set>
                                        <p:animScale>
                                          <p:cBhvr>
                                            <p:cTn id="21" dur="1000" decel="50000" fill="hold">
                                              <p:stCondLst>
                                                <p:cond delay="0"/>
                                              </p:stCondLst>
                                            </p:cTn>
                                            <p:tgtEl>
                                              <p:spTgt spid="5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55"/>
                                            </p:tgtEl>
                                            <p:attrNameLst>
                                              <p:attrName>ppt_x</p:attrName>
                                              <p:attrName>ppt_y</p:attrName>
                                            </p:attrNameLst>
                                          </p:cBhvr>
                                        </p:animMotion>
                                        <p:animEffect transition="in" filter="fade">
                                          <p:cBhvr>
                                            <p:cTn id="23" dur="1000"/>
                                            <p:tgtEl>
                                              <p:spTgt spid="55"/>
                                            </p:tgtEl>
                                          </p:cBhvr>
                                        </p:animEffect>
                                      </p:childTnLst>
                                    </p:cTn>
                                  </p:par>
                                </p:childTnLst>
                              </p:cTn>
                            </p:par>
                            <p:par>
                              <p:cTn id="24" fill="hold">
                                <p:stCondLst>
                                  <p:cond delay="415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56"/>
                                            </p:tgtEl>
                                            <p:attrNameLst>
                                              <p:attrName>style.visibility</p:attrName>
                                            </p:attrNameLst>
                                          </p:cBhvr>
                                          <p:to>
                                            <p:strVal val="visible"/>
                                          </p:to>
                                        </p:set>
                                        <p:anim calcmode="lin" valueType="num">
                                          <p:cBhvr>
                                            <p:cTn id="27" dur="750" fill="hold"/>
                                            <p:tgtEl>
                                              <p:spTgt spid="56"/>
                                            </p:tgtEl>
                                            <p:attrNameLst>
                                              <p:attrName>ppt_x</p:attrName>
                                            </p:attrNameLst>
                                          </p:cBhvr>
                                          <p:tavLst>
                                            <p:tav tm="0">
                                              <p:val>
                                                <p:strVal val="#ppt_x"/>
                                              </p:val>
                                            </p:tav>
                                            <p:tav tm="50000">
                                              <p:val>
                                                <p:strVal val="#ppt_x+.1"/>
                                              </p:val>
                                            </p:tav>
                                            <p:tav tm="100000">
                                              <p:val>
                                                <p:strVal val="#ppt_x"/>
                                              </p:val>
                                            </p:tav>
                                          </p:tavLst>
                                        </p:anim>
                                        <p:anim calcmode="lin" valueType="num">
                                          <p:cBhvr>
                                            <p:cTn id="28" dur="750" fill="hold"/>
                                            <p:tgtEl>
                                              <p:spTgt spid="56"/>
                                            </p:tgtEl>
                                            <p:attrNameLst>
                                              <p:attrName>ppt_y</p:attrName>
                                            </p:attrNameLst>
                                          </p:cBhvr>
                                          <p:tavLst>
                                            <p:tav tm="0">
                                              <p:val>
                                                <p:strVal val="#ppt_y"/>
                                              </p:val>
                                            </p:tav>
                                            <p:tav tm="100000">
                                              <p:val>
                                                <p:strVal val="#ppt_y"/>
                                              </p:val>
                                            </p:tav>
                                          </p:tavLst>
                                        </p:anim>
                                        <p:anim calcmode="lin" valueType="num">
                                          <p:cBhvr>
                                            <p:cTn id="29" dur="750" fill="hold"/>
                                            <p:tgtEl>
                                              <p:spTgt spid="56"/>
                                            </p:tgtEl>
                                            <p:attrNameLst>
                                              <p:attrName>ppt_h</p:attrName>
                                            </p:attrNameLst>
                                          </p:cBhvr>
                                          <p:tavLst>
                                            <p:tav tm="0">
                                              <p:val>
                                                <p:strVal val="#ppt_h/10"/>
                                              </p:val>
                                            </p:tav>
                                            <p:tav tm="50000">
                                              <p:val>
                                                <p:strVal val="#ppt_h+.01"/>
                                              </p:val>
                                            </p:tav>
                                            <p:tav tm="100000">
                                              <p:val>
                                                <p:strVal val="#ppt_h"/>
                                              </p:val>
                                            </p:tav>
                                          </p:tavLst>
                                        </p:anim>
                                        <p:anim calcmode="lin" valueType="num">
                                          <p:cBhvr>
                                            <p:cTn id="30" dur="750" fill="hold"/>
                                            <p:tgtEl>
                                              <p:spTgt spid="56"/>
                                            </p:tgtEl>
                                            <p:attrNameLst>
                                              <p:attrName>ppt_w</p:attrName>
                                            </p:attrNameLst>
                                          </p:cBhvr>
                                          <p:tavLst>
                                            <p:tav tm="0">
                                              <p:val>
                                                <p:strVal val="#ppt_w/10"/>
                                              </p:val>
                                            </p:tav>
                                            <p:tav tm="50000">
                                              <p:val>
                                                <p:strVal val="#ppt_w+.01"/>
                                              </p:val>
                                            </p:tav>
                                            <p:tav tm="100000">
                                              <p:val>
                                                <p:strVal val="#ppt_w"/>
                                              </p:val>
                                            </p:tav>
                                          </p:tavLst>
                                        </p:anim>
                                        <p:animEffect transition="in" filter="fade">
                                          <p:cBhvr>
                                            <p:cTn id="31" dur="750" tmFilter="0,0; .5, 1; 1, 1"/>
                                            <p:tgtEl>
                                              <p:spTgt spid="56"/>
                                            </p:tgtEl>
                                          </p:cBhvr>
                                        </p:animEffect>
                                      </p:childTnLst>
                                    </p:cTn>
                                  </p:par>
                                </p:childTnLst>
                              </p:cTn>
                            </p:par>
                            <p:par>
                              <p:cTn id="32" fill="hold">
                                <p:stCondLst>
                                  <p:cond delay="7449"/>
                                </p:stCondLst>
                                <p:childTnLst>
                                  <p:par>
                                    <p:cTn id="33" presetID="14" presetClass="entr" presetSubtype="10" fill="hold" grpId="0" nodeType="afterEffect">
                                      <p:stCondLst>
                                        <p:cond delay="0"/>
                                      </p:stCondLst>
                                      <p:childTnLst>
                                        <p:set>
                                          <p:cBhvr>
                                            <p:cTn id="34" dur="1" fill="hold">
                                              <p:stCondLst>
                                                <p:cond delay="0"/>
                                              </p:stCondLst>
                                            </p:cTn>
                                            <p:tgtEl>
                                              <p:spTgt spid="58"/>
                                            </p:tgtEl>
                                            <p:attrNameLst>
                                              <p:attrName>style.visibility</p:attrName>
                                            </p:attrNameLst>
                                          </p:cBhvr>
                                          <p:to>
                                            <p:strVal val="visible"/>
                                          </p:to>
                                        </p:set>
                                        <p:animEffect transition="in" filter="randombar(horizontal)">
                                          <p:cBhvr>
                                            <p:cTn id="35" dur="1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numSld="35">
                    <p:cTn id="36" repeatCount="indefinite" fill="hold" display="0">
                      <p:stCondLst>
                        <p:cond delay="indefinite"/>
                      </p:stCondLst>
                      <p:endCondLst>
                        <p:cond evt="onStopAudio" delay="0">
                          <p:tgtEl>
                            <p:sldTgt/>
                          </p:tgtEl>
                        </p:cond>
                      </p:endCondLst>
                    </p:cTn>
                    <p:tgtEl>
                      <p:spTgt spid="5"/>
                    </p:tgtEl>
                  </p:cMediaNode>
                </p:audio>
              </p:childTnLst>
            </p:cTn>
          </p:par>
        </p:tnLst>
        <p:bldLst>
          <p:bldP spid="11" grpId="0" bldLvl="0" animBg="1"/>
          <p:bldP spid="4" grpId="0" bldLvl="0" animBg="1"/>
          <p:bldP spid="10" grpId="0" bldLvl="0" animBg="1"/>
          <p:bldP spid="55" grpId="0"/>
          <p:bldP spid="56" grpId="0"/>
          <p:bldP spid="58"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p:cNvSpPr/>
          <p:nvPr/>
        </p:nvSpPr>
        <p:spPr>
          <a:xfrm>
            <a:off x="-64770" y="0"/>
            <a:ext cx="2592000" cy="5143500"/>
          </a:xfrm>
          <a:prstGeom prst="rect">
            <a:avLst/>
          </a:prstGeom>
        </p:spPr>
        <p:style>
          <a:lnRef idx="2">
            <a:schemeClr val="lt1"/>
          </a:lnRef>
          <a:fillRef idx="1">
            <a:schemeClr val="accent1"/>
          </a:fillRef>
          <a:effectRef idx="1">
            <a:schemeClr val="accent1"/>
          </a:effectRef>
          <a:fontRef idx="minor">
            <a:schemeClr val="lt1"/>
          </a:fontRef>
        </p:style>
        <p:txBody>
          <a:bodyPr rtlCol="0" anchor="ctr"/>
          <a:lstStyle/>
          <a:p>
            <a:pPr algn="ctr"/>
            <a:endParaRPr lang="zh-CN" altLang="en-US"/>
          </a:p>
        </p:txBody>
      </p:sp>
      <p:sp>
        <p:nvSpPr>
          <p:cNvPr id="18" name="文本框 9"/>
          <p:cNvSpPr txBox="1">
            <a:spLocks noChangeArrowheads="1"/>
          </p:cNvSpPr>
          <p:nvPr/>
        </p:nvSpPr>
        <p:spPr bwMode="auto">
          <a:xfrm>
            <a:off x="3060065" y="267335"/>
            <a:ext cx="5423535" cy="1011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scene3d>
              <a:camera prst="orthographicFront"/>
              <a:lightRig rig="threePt" dir="t"/>
            </a:scene3d>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5400" b="1" dirty="0">
                <a:ln w="22225">
                  <a:solidFill>
                    <a:schemeClr val="accent2"/>
                  </a:solidFill>
                  <a:prstDash val="solid"/>
                </a:ln>
                <a:solidFill>
                  <a:schemeClr val="accent2">
                    <a:lumMod val="40000"/>
                    <a:lumOff val="60000"/>
                  </a:schemeClr>
                </a:solidFill>
                <a:effectLst/>
                <a:latin typeface="+mj-lt"/>
                <a:ea typeface="微软雅黑" panose="020B0503020204020204" pitchFamily="34" charset="-122"/>
                <a:cs typeface="+mj-lt"/>
              </a:rPr>
              <a:t>CONTENTS</a:t>
            </a:r>
            <a:endParaRPr lang="en-US" altLang="zh-CN" sz="5400" b="1" dirty="0">
              <a:ln w="22225">
                <a:solidFill>
                  <a:schemeClr val="accent2"/>
                </a:solidFill>
                <a:prstDash val="solid"/>
              </a:ln>
              <a:solidFill>
                <a:schemeClr val="accent2">
                  <a:lumMod val="40000"/>
                  <a:lumOff val="60000"/>
                </a:schemeClr>
              </a:solidFill>
              <a:effectLst/>
              <a:latin typeface="+mj-lt"/>
              <a:ea typeface="微软雅黑" panose="020B0503020204020204" pitchFamily="34" charset="-122"/>
              <a:cs typeface="+mj-lt"/>
            </a:endParaRPr>
          </a:p>
        </p:txBody>
      </p:sp>
      <p:sp>
        <p:nvSpPr>
          <p:cNvPr id="19" name="文本框 10"/>
          <p:cNvSpPr txBox="1">
            <a:spLocks noChangeArrowheads="1"/>
          </p:cNvSpPr>
          <p:nvPr/>
        </p:nvSpPr>
        <p:spPr bwMode="auto">
          <a:xfrm>
            <a:off x="29845" y="310515"/>
            <a:ext cx="2443480" cy="938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4000" b="1" spc="-300" dirty="0">
                <a:solidFill>
                  <a:schemeClr val="bg1"/>
                </a:solidFill>
                <a:latin typeface="+mj-lt"/>
                <a:ea typeface="微软雅黑" panose="020B0503020204020204" pitchFamily="34" charset="-122"/>
                <a:cs typeface="+mj-lt"/>
              </a:rPr>
              <a:t>C</a:t>
            </a:r>
            <a:r>
              <a:rPr lang="zh-CN" altLang="en-US" sz="4000" b="1" spc="-300" dirty="0">
                <a:solidFill>
                  <a:schemeClr val="bg1"/>
                </a:solidFill>
                <a:latin typeface="+mj-lt"/>
                <a:ea typeface="微软雅黑" panose="020B0503020204020204" pitchFamily="34" charset="-122"/>
                <a:cs typeface="+mj-lt"/>
              </a:rPr>
              <a:t>atalogue</a:t>
            </a:r>
            <a:endParaRPr lang="zh-CN" altLang="en-US" sz="4000" b="1" spc="-300" dirty="0">
              <a:solidFill>
                <a:schemeClr val="bg1"/>
              </a:solidFill>
              <a:latin typeface="+mj-lt"/>
              <a:ea typeface="微软雅黑" panose="020B0503020204020204" pitchFamily="34" charset="-122"/>
              <a:cs typeface="+mj-lt"/>
            </a:endParaRPr>
          </a:p>
        </p:txBody>
      </p:sp>
      <p:sp>
        <p:nvSpPr>
          <p:cNvPr id="42" name="矩形 41"/>
          <p:cNvSpPr/>
          <p:nvPr>
            <p:custDataLst>
              <p:tags r:id="rId1"/>
            </p:custDataLst>
          </p:nvPr>
        </p:nvSpPr>
        <p:spPr>
          <a:xfrm>
            <a:off x="4497705" y="1280795"/>
            <a:ext cx="3130550" cy="33401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t>Company   Profile</a:t>
            </a:r>
            <a:endParaRPr lang="en-US" altLang="zh-CN" sz="1600" b="1" dirty="0"/>
          </a:p>
        </p:txBody>
      </p:sp>
      <p:sp>
        <p:nvSpPr>
          <p:cNvPr id="43" name="矩形 42"/>
          <p:cNvSpPr/>
          <p:nvPr>
            <p:custDataLst>
              <p:tags r:id="rId2"/>
            </p:custDataLst>
          </p:nvPr>
        </p:nvSpPr>
        <p:spPr>
          <a:xfrm>
            <a:off x="4513272" y="1900099"/>
            <a:ext cx="3040195" cy="3200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zh-CN" altLang="en-US" sz="1600" b="1" dirty="0">
                <a:solidFill>
                  <a:prstClr val="white"/>
                </a:solidFill>
                <a:latin typeface="Arial" panose="020B0604020202020204" pitchFamily="34" charset="0"/>
                <a:cs typeface="Arial" panose="020B0604020202020204" pitchFamily="34" charset="0"/>
              </a:rPr>
              <a:t>Product Introduction</a:t>
            </a:r>
            <a:endParaRPr lang="zh-CN" altLang="en-US" sz="1600" b="1" dirty="0">
              <a:solidFill>
                <a:prstClr val="white"/>
              </a:solidFill>
              <a:latin typeface="Arial" panose="020B0604020202020204" pitchFamily="34" charset="0"/>
              <a:cs typeface="Arial" panose="020B0604020202020204" pitchFamily="34" charset="0"/>
            </a:endParaRPr>
          </a:p>
        </p:txBody>
      </p:sp>
      <p:sp>
        <p:nvSpPr>
          <p:cNvPr id="44" name="矩形 43"/>
          <p:cNvSpPr/>
          <p:nvPr>
            <p:custDataLst>
              <p:tags r:id="rId3"/>
            </p:custDataLst>
          </p:nvPr>
        </p:nvSpPr>
        <p:spPr>
          <a:xfrm>
            <a:off x="4513272" y="2535143"/>
            <a:ext cx="3040195" cy="32002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zh-CN" altLang="en-US" sz="1600" b="1" dirty="0">
                <a:solidFill>
                  <a:prstClr val="white"/>
                </a:solidFill>
                <a:latin typeface="+mj-lt"/>
                <a:cs typeface="+mj-lt"/>
              </a:rPr>
              <a:t>Service </a:t>
            </a:r>
            <a:r>
              <a:rPr lang="en-US" altLang="zh-CN" sz="1600" b="1" dirty="0">
                <a:solidFill>
                  <a:prstClr val="white"/>
                </a:solidFill>
                <a:latin typeface="+mj-lt"/>
                <a:cs typeface="+mj-lt"/>
              </a:rPr>
              <a:t>Show</a:t>
            </a:r>
            <a:endParaRPr lang="en-US" altLang="zh-CN" sz="1600" b="1" dirty="0">
              <a:solidFill>
                <a:prstClr val="white"/>
              </a:solidFill>
              <a:latin typeface="+mj-lt"/>
              <a:cs typeface="+mj-lt"/>
            </a:endParaRPr>
          </a:p>
        </p:txBody>
      </p:sp>
      <p:sp>
        <p:nvSpPr>
          <p:cNvPr id="45" name="矩形 44"/>
          <p:cNvSpPr/>
          <p:nvPr>
            <p:custDataLst>
              <p:tags r:id="rId4"/>
            </p:custDataLst>
          </p:nvPr>
        </p:nvSpPr>
        <p:spPr>
          <a:xfrm>
            <a:off x="4513272" y="3170188"/>
            <a:ext cx="3040195" cy="3200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1600" b="1" dirty="0">
                <a:solidFill>
                  <a:prstClr val="white"/>
                </a:solidFill>
              </a:rPr>
              <a:t>Market Distribution</a:t>
            </a:r>
            <a:endParaRPr lang="en-US" altLang="zh-CN" sz="1600" b="1" dirty="0">
              <a:solidFill>
                <a:prstClr val="white"/>
              </a:solidFill>
            </a:endParaRPr>
          </a:p>
        </p:txBody>
      </p:sp>
      <p:grpSp>
        <p:nvGrpSpPr>
          <p:cNvPr id="46" name="组合 45"/>
          <p:cNvGrpSpPr>
            <a:grpSpLocks noChangeAspect="1"/>
          </p:cNvGrpSpPr>
          <p:nvPr>
            <p:custDataLst>
              <p:tags r:id="rId5"/>
            </p:custDataLst>
          </p:nvPr>
        </p:nvGrpSpPr>
        <p:grpSpPr>
          <a:xfrm>
            <a:off x="3738479" y="1341394"/>
            <a:ext cx="453451" cy="706755"/>
            <a:chOff x="2971064" y="1795564"/>
            <a:chExt cx="612717" cy="954989"/>
          </a:xfrm>
        </p:grpSpPr>
        <p:sp>
          <p:nvSpPr>
            <p:cNvPr id="50" name="矩形 45"/>
            <p:cNvSpPr/>
            <p:nvPr>
              <p:custDataLst>
                <p:tags r:id="rId6"/>
              </p:custDataLst>
            </p:nvPr>
          </p:nvSpPr>
          <p:spPr>
            <a:xfrm>
              <a:off x="2971064" y="1796946"/>
              <a:ext cx="612000" cy="504000"/>
            </a:xfrm>
            <a:custGeom>
              <a:avLst/>
              <a:gdLst/>
              <a:ahLst/>
              <a:cxnLst/>
              <a:rect l="l" t="t" r="r" b="b"/>
              <a:pathLst>
                <a:path w="612000" h="504000">
                  <a:moveTo>
                    <a:pt x="576000" y="235074"/>
                  </a:moveTo>
                  <a:lnTo>
                    <a:pt x="612000" y="235074"/>
                  </a:lnTo>
                  <a:lnTo>
                    <a:pt x="612000" y="504000"/>
                  </a:lnTo>
                  <a:lnTo>
                    <a:pt x="306000" y="504000"/>
                  </a:lnTo>
                  <a:lnTo>
                    <a:pt x="306000" y="468000"/>
                  </a:lnTo>
                  <a:lnTo>
                    <a:pt x="576000" y="468000"/>
                  </a:lnTo>
                  <a:close/>
                  <a:moveTo>
                    <a:pt x="0" y="0"/>
                  </a:moveTo>
                  <a:lnTo>
                    <a:pt x="306000" y="0"/>
                  </a:lnTo>
                  <a:lnTo>
                    <a:pt x="306000" y="36000"/>
                  </a:lnTo>
                  <a:lnTo>
                    <a:pt x="36000" y="36000"/>
                  </a:lnTo>
                  <a:lnTo>
                    <a:pt x="36000" y="253355"/>
                  </a:lnTo>
                  <a:lnTo>
                    <a:pt x="0" y="253355"/>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lumMod val="65000"/>
                    <a:lumOff val="35000"/>
                  </a:schemeClr>
                </a:solidFill>
              </a:endParaRPr>
            </a:p>
          </p:txBody>
        </p:sp>
        <p:sp>
          <p:nvSpPr>
            <p:cNvPr id="51" name="TextBox 50"/>
            <p:cNvSpPr txBox="1"/>
            <p:nvPr>
              <p:custDataLst>
                <p:tags r:id="rId7"/>
              </p:custDataLst>
            </p:nvPr>
          </p:nvSpPr>
          <p:spPr>
            <a:xfrm>
              <a:off x="2986250" y="1795564"/>
              <a:ext cx="597531" cy="954989"/>
            </a:xfrm>
            <a:prstGeom prst="rect">
              <a:avLst/>
            </a:prstGeom>
            <a:noFill/>
          </p:spPr>
          <p:txBody>
            <a:bodyPr wrap="square" rtlCol="0">
              <a:spAutoFit/>
            </a:bodyPr>
            <a:lstStyle/>
            <a:p>
              <a:pPr algn="ctr"/>
              <a:r>
                <a:rPr lang="en-US" altLang="zh-CN" sz="2000" dirty="0">
                  <a:solidFill>
                    <a:schemeClr val="tx1">
                      <a:lumMod val="65000"/>
                      <a:lumOff val="35000"/>
                    </a:schemeClr>
                  </a:solidFill>
                  <a:latin typeface="Impact" panose="020B0806030902050204" pitchFamily="34" charset="0"/>
                </a:rPr>
                <a:t>01</a:t>
              </a:r>
              <a:endParaRPr lang="zh-CN" altLang="en-US" sz="2000" dirty="0">
                <a:solidFill>
                  <a:schemeClr val="tx1">
                    <a:lumMod val="65000"/>
                    <a:lumOff val="35000"/>
                  </a:schemeClr>
                </a:solidFill>
                <a:latin typeface="Impact" panose="020B0806030902050204" pitchFamily="34" charset="0"/>
              </a:endParaRPr>
            </a:p>
          </p:txBody>
        </p:sp>
      </p:grpSp>
      <p:grpSp>
        <p:nvGrpSpPr>
          <p:cNvPr id="52" name="组合 51"/>
          <p:cNvGrpSpPr>
            <a:grpSpLocks noChangeAspect="1"/>
          </p:cNvGrpSpPr>
          <p:nvPr>
            <p:custDataLst>
              <p:tags r:id="rId8"/>
            </p:custDataLst>
          </p:nvPr>
        </p:nvGrpSpPr>
        <p:grpSpPr>
          <a:xfrm>
            <a:off x="3716857" y="1868614"/>
            <a:ext cx="453451" cy="374016"/>
            <a:chOff x="2971064" y="1795564"/>
            <a:chExt cx="612717" cy="505382"/>
          </a:xfrm>
        </p:grpSpPr>
        <p:sp>
          <p:nvSpPr>
            <p:cNvPr id="53" name="矩形 45"/>
            <p:cNvSpPr/>
            <p:nvPr>
              <p:custDataLst>
                <p:tags r:id="rId9"/>
              </p:custDataLst>
            </p:nvPr>
          </p:nvSpPr>
          <p:spPr>
            <a:xfrm>
              <a:off x="2971064" y="1796946"/>
              <a:ext cx="612000" cy="504000"/>
            </a:xfrm>
            <a:custGeom>
              <a:avLst/>
              <a:gdLst/>
              <a:ahLst/>
              <a:cxnLst/>
              <a:rect l="l" t="t" r="r" b="b"/>
              <a:pathLst>
                <a:path w="612000" h="504000">
                  <a:moveTo>
                    <a:pt x="576000" y="235074"/>
                  </a:moveTo>
                  <a:lnTo>
                    <a:pt x="612000" y="235074"/>
                  </a:lnTo>
                  <a:lnTo>
                    <a:pt x="612000" y="504000"/>
                  </a:lnTo>
                  <a:lnTo>
                    <a:pt x="306000" y="504000"/>
                  </a:lnTo>
                  <a:lnTo>
                    <a:pt x="306000" y="468000"/>
                  </a:lnTo>
                  <a:lnTo>
                    <a:pt x="576000" y="468000"/>
                  </a:lnTo>
                  <a:close/>
                  <a:moveTo>
                    <a:pt x="0" y="0"/>
                  </a:moveTo>
                  <a:lnTo>
                    <a:pt x="306000" y="0"/>
                  </a:lnTo>
                  <a:lnTo>
                    <a:pt x="306000" y="36000"/>
                  </a:lnTo>
                  <a:lnTo>
                    <a:pt x="36000" y="36000"/>
                  </a:lnTo>
                  <a:lnTo>
                    <a:pt x="36000" y="253355"/>
                  </a:lnTo>
                  <a:lnTo>
                    <a:pt x="0" y="25335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lumMod val="65000"/>
                    <a:lumOff val="35000"/>
                  </a:schemeClr>
                </a:solidFill>
              </a:endParaRPr>
            </a:p>
          </p:txBody>
        </p:sp>
        <p:sp>
          <p:nvSpPr>
            <p:cNvPr id="54" name="TextBox 53"/>
            <p:cNvSpPr txBox="1"/>
            <p:nvPr>
              <p:custDataLst>
                <p:tags r:id="rId10"/>
              </p:custDataLst>
            </p:nvPr>
          </p:nvSpPr>
          <p:spPr>
            <a:xfrm>
              <a:off x="2986250" y="1795564"/>
              <a:ext cx="597531" cy="497658"/>
            </a:xfrm>
            <a:prstGeom prst="rect">
              <a:avLst/>
            </a:prstGeom>
            <a:noFill/>
          </p:spPr>
          <p:txBody>
            <a:bodyPr wrap="square" rtlCol="0">
              <a:spAutoFit/>
            </a:bodyPr>
            <a:lstStyle/>
            <a:p>
              <a:pPr algn="ctr"/>
              <a:r>
                <a:rPr lang="en-US" altLang="zh-CN" dirty="0">
                  <a:solidFill>
                    <a:schemeClr val="tx1">
                      <a:lumMod val="65000"/>
                      <a:lumOff val="35000"/>
                    </a:schemeClr>
                  </a:solidFill>
                  <a:latin typeface="Impact" panose="020B0806030902050204" pitchFamily="34" charset="0"/>
                </a:rPr>
                <a:t>02</a:t>
              </a:r>
              <a:endParaRPr lang="zh-CN" altLang="en-US" dirty="0">
                <a:solidFill>
                  <a:schemeClr val="tx1">
                    <a:lumMod val="65000"/>
                    <a:lumOff val="35000"/>
                  </a:schemeClr>
                </a:solidFill>
                <a:latin typeface="Impact" panose="020B0806030902050204" pitchFamily="34" charset="0"/>
              </a:endParaRPr>
            </a:p>
          </p:txBody>
        </p:sp>
      </p:grpSp>
      <p:grpSp>
        <p:nvGrpSpPr>
          <p:cNvPr id="55" name="组合 54"/>
          <p:cNvGrpSpPr>
            <a:grpSpLocks noChangeAspect="1"/>
          </p:cNvGrpSpPr>
          <p:nvPr>
            <p:custDataLst>
              <p:tags r:id="rId11"/>
            </p:custDataLst>
          </p:nvPr>
        </p:nvGrpSpPr>
        <p:grpSpPr>
          <a:xfrm>
            <a:off x="3716857" y="2503943"/>
            <a:ext cx="453451" cy="374016"/>
            <a:chOff x="2971064" y="1795564"/>
            <a:chExt cx="612717" cy="505382"/>
          </a:xfrm>
        </p:grpSpPr>
        <p:sp>
          <p:nvSpPr>
            <p:cNvPr id="56" name="矩形 45"/>
            <p:cNvSpPr/>
            <p:nvPr>
              <p:custDataLst>
                <p:tags r:id="rId12"/>
              </p:custDataLst>
            </p:nvPr>
          </p:nvSpPr>
          <p:spPr>
            <a:xfrm>
              <a:off x="2971064" y="1796946"/>
              <a:ext cx="612000" cy="504000"/>
            </a:xfrm>
            <a:custGeom>
              <a:avLst/>
              <a:gdLst/>
              <a:ahLst/>
              <a:cxnLst/>
              <a:rect l="l" t="t" r="r" b="b"/>
              <a:pathLst>
                <a:path w="612000" h="504000">
                  <a:moveTo>
                    <a:pt x="576000" y="235074"/>
                  </a:moveTo>
                  <a:lnTo>
                    <a:pt x="612000" y="235074"/>
                  </a:lnTo>
                  <a:lnTo>
                    <a:pt x="612000" y="504000"/>
                  </a:lnTo>
                  <a:lnTo>
                    <a:pt x="306000" y="504000"/>
                  </a:lnTo>
                  <a:lnTo>
                    <a:pt x="306000" y="468000"/>
                  </a:lnTo>
                  <a:lnTo>
                    <a:pt x="576000" y="468000"/>
                  </a:lnTo>
                  <a:close/>
                  <a:moveTo>
                    <a:pt x="0" y="0"/>
                  </a:moveTo>
                  <a:lnTo>
                    <a:pt x="306000" y="0"/>
                  </a:lnTo>
                  <a:lnTo>
                    <a:pt x="306000" y="36000"/>
                  </a:lnTo>
                  <a:lnTo>
                    <a:pt x="36000" y="36000"/>
                  </a:lnTo>
                  <a:lnTo>
                    <a:pt x="36000" y="253355"/>
                  </a:lnTo>
                  <a:lnTo>
                    <a:pt x="0" y="253355"/>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lumMod val="65000"/>
                    <a:lumOff val="35000"/>
                  </a:schemeClr>
                </a:solidFill>
              </a:endParaRPr>
            </a:p>
          </p:txBody>
        </p:sp>
        <p:sp>
          <p:nvSpPr>
            <p:cNvPr id="57" name="TextBox 56"/>
            <p:cNvSpPr txBox="1"/>
            <p:nvPr>
              <p:custDataLst>
                <p:tags r:id="rId13"/>
              </p:custDataLst>
            </p:nvPr>
          </p:nvSpPr>
          <p:spPr>
            <a:xfrm>
              <a:off x="2986250" y="1795564"/>
              <a:ext cx="597531" cy="497658"/>
            </a:xfrm>
            <a:prstGeom prst="rect">
              <a:avLst/>
            </a:prstGeom>
            <a:noFill/>
          </p:spPr>
          <p:txBody>
            <a:bodyPr wrap="square" rtlCol="0">
              <a:spAutoFit/>
            </a:bodyPr>
            <a:lstStyle/>
            <a:p>
              <a:pPr algn="ctr"/>
              <a:r>
                <a:rPr lang="en-US" altLang="zh-CN" dirty="0">
                  <a:solidFill>
                    <a:schemeClr val="tx1">
                      <a:lumMod val="65000"/>
                      <a:lumOff val="35000"/>
                    </a:schemeClr>
                  </a:solidFill>
                  <a:latin typeface="Impact" panose="020B0806030902050204" pitchFamily="34" charset="0"/>
                </a:rPr>
                <a:t>03</a:t>
              </a:r>
              <a:endParaRPr lang="en-US" altLang="zh-CN" dirty="0">
                <a:solidFill>
                  <a:schemeClr val="tx1">
                    <a:lumMod val="65000"/>
                    <a:lumOff val="35000"/>
                  </a:schemeClr>
                </a:solidFill>
                <a:latin typeface="Impact" panose="020B0806030902050204" pitchFamily="34" charset="0"/>
              </a:endParaRPr>
            </a:p>
          </p:txBody>
        </p:sp>
      </p:grpSp>
      <p:grpSp>
        <p:nvGrpSpPr>
          <p:cNvPr id="58" name="组合 57"/>
          <p:cNvGrpSpPr>
            <a:grpSpLocks noChangeAspect="1"/>
          </p:cNvGrpSpPr>
          <p:nvPr>
            <p:custDataLst>
              <p:tags r:id="rId14"/>
            </p:custDataLst>
          </p:nvPr>
        </p:nvGrpSpPr>
        <p:grpSpPr>
          <a:xfrm>
            <a:off x="3717189" y="3139273"/>
            <a:ext cx="452921" cy="372993"/>
            <a:chOff x="2971064" y="1796946"/>
            <a:chExt cx="612000" cy="504000"/>
          </a:xfrm>
        </p:grpSpPr>
        <p:sp>
          <p:nvSpPr>
            <p:cNvPr id="59" name="矩形 45"/>
            <p:cNvSpPr/>
            <p:nvPr>
              <p:custDataLst>
                <p:tags r:id="rId15"/>
              </p:custDataLst>
            </p:nvPr>
          </p:nvSpPr>
          <p:spPr>
            <a:xfrm>
              <a:off x="2971064" y="1796946"/>
              <a:ext cx="612000" cy="504000"/>
            </a:xfrm>
            <a:custGeom>
              <a:avLst/>
              <a:gdLst/>
              <a:ahLst/>
              <a:cxnLst/>
              <a:rect l="l" t="t" r="r" b="b"/>
              <a:pathLst>
                <a:path w="612000" h="504000">
                  <a:moveTo>
                    <a:pt x="576000" y="235074"/>
                  </a:moveTo>
                  <a:lnTo>
                    <a:pt x="612000" y="235074"/>
                  </a:lnTo>
                  <a:lnTo>
                    <a:pt x="612000" y="504000"/>
                  </a:lnTo>
                  <a:lnTo>
                    <a:pt x="306000" y="504000"/>
                  </a:lnTo>
                  <a:lnTo>
                    <a:pt x="306000" y="468000"/>
                  </a:lnTo>
                  <a:lnTo>
                    <a:pt x="576000" y="468000"/>
                  </a:lnTo>
                  <a:close/>
                  <a:moveTo>
                    <a:pt x="0" y="0"/>
                  </a:moveTo>
                  <a:lnTo>
                    <a:pt x="306000" y="0"/>
                  </a:lnTo>
                  <a:lnTo>
                    <a:pt x="306000" y="36000"/>
                  </a:lnTo>
                  <a:lnTo>
                    <a:pt x="36000" y="36000"/>
                  </a:lnTo>
                  <a:lnTo>
                    <a:pt x="36000" y="253355"/>
                  </a:lnTo>
                  <a:lnTo>
                    <a:pt x="0" y="25335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lumMod val="65000"/>
                    <a:lumOff val="35000"/>
                  </a:schemeClr>
                </a:solidFill>
              </a:endParaRPr>
            </a:p>
          </p:txBody>
        </p:sp>
        <p:sp>
          <p:nvSpPr>
            <p:cNvPr id="60" name="TextBox 59"/>
            <p:cNvSpPr txBox="1"/>
            <p:nvPr>
              <p:custDataLst>
                <p:tags r:id="rId16"/>
              </p:custDataLst>
            </p:nvPr>
          </p:nvSpPr>
          <p:spPr>
            <a:xfrm>
              <a:off x="3014292" y="1818374"/>
              <a:ext cx="541444" cy="455615"/>
            </a:xfrm>
            <a:prstGeom prst="rect">
              <a:avLst/>
            </a:prstGeom>
            <a:noFill/>
          </p:spPr>
          <p:txBody>
            <a:bodyPr wrap="square" rtlCol="0">
              <a:spAutoFit/>
            </a:bodyPr>
            <a:lstStyle/>
            <a:p>
              <a:pPr algn="ctr"/>
              <a:r>
                <a:rPr lang="en-US" altLang="zh-CN" sz="1600" dirty="0">
                  <a:solidFill>
                    <a:schemeClr val="tx1">
                      <a:lumMod val="65000"/>
                      <a:lumOff val="35000"/>
                    </a:schemeClr>
                  </a:solidFill>
                  <a:latin typeface="Impact" panose="020B0806030902050204" pitchFamily="34" charset="0"/>
                </a:rPr>
                <a:t>04</a:t>
              </a:r>
              <a:endParaRPr lang="en-US" altLang="zh-CN" sz="1600" dirty="0">
                <a:solidFill>
                  <a:schemeClr val="tx1">
                    <a:lumMod val="65000"/>
                    <a:lumOff val="35000"/>
                  </a:schemeClr>
                </a:solidFill>
                <a:latin typeface="Impact" panose="020B0806030902050204" pitchFamily="34" charset="0"/>
              </a:endParaRPr>
            </a:p>
          </p:txBody>
        </p:sp>
      </p:grpSp>
      <p:sp>
        <p:nvSpPr>
          <p:cNvPr id="63" name="矩形 62"/>
          <p:cNvSpPr/>
          <p:nvPr>
            <p:custDataLst>
              <p:tags r:id="rId17"/>
            </p:custDataLst>
          </p:nvPr>
        </p:nvSpPr>
        <p:spPr>
          <a:xfrm>
            <a:off x="4513272" y="3821233"/>
            <a:ext cx="3040195" cy="32002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1600" b="1" dirty="0">
                <a:solidFill>
                  <a:prstClr val="white"/>
                </a:solidFill>
              </a:rPr>
              <a:t>Contact Us</a:t>
            </a:r>
            <a:endParaRPr lang="en-US" altLang="zh-CN" sz="1600" b="1" dirty="0">
              <a:solidFill>
                <a:prstClr val="white"/>
              </a:solidFill>
            </a:endParaRPr>
          </a:p>
        </p:txBody>
      </p:sp>
      <p:grpSp>
        <p:nvGrpSpPr>
          <p:cNvPr id="64" name="组合 63"/>
          <p:cNvGrpSpPr>
            <a:grpSpLocks noChangeAspect="1"/>
          </p:cNvGrpSpPr>
          <p:nvPr>
            <p:custDataLst>
              <p:tags r:id="rId18"/>
            </p:custDataLst>
          </p:nvPr>
        </p:nvGrpSpPr>
        <p:grpSpPr>
          <a:xfrm>
            <a:off x="3716857" y="3773462"/>
            <a:ext cx="453451" cy="374016"/>
            <a:chOff x="2971064" y="1795564"/>
            <a:chExt cx="612717" cy="505382"/>
          </a:xfrm>
        </p:grpSpPr>
        <p:sp>
          <p:nvSpPr>
            <p:cNvPr id="65" name="矩形 45"/>
            <p:cNvSpPr/>
            <p:nvPr>
              <p:custDataLst>
                <p:tags r:id="rId19"/>
              </p:custDataLst>
            </p:nvPr>
          </p:nvSpPr>
          <p:spPr>
            <a:xfrm>
              <a:off x="2971064" y="1796946"/>
              <a:ext cx="612000" cy="504000"/>
            </a:xfrm>
            <a:custGeom>
              <a:avLst/>
              <a:gdLst/>
              <a:ahLst/>
              <a:cxnLst/>
              <a:rect l="l" t="t" r="r" b="b"/>
              <a:pathLst>
                <a:path w="612000" h="504000">
                  <a:moveTo>
                    <a:pt x="576000" y="235074"/>
                  </a:moveTo>
                  <a:lnTo>
                    <a:pt x="612000" y="235074"/>
                  </a:lnTo>
                  <a:lnTo>
                    <a:pt x="612000" y="504000"/>
                  </a:lnTo>
                  <a:lnTo>
                    <a:pt x="306000" y="504000"/>
                  </a:lnTo>
                  <a:lnTo>
                    <a:pt x="306000" y="468000"/>
                  </a:lnTo>
                  <a:lnTo>
                    <a:pt x="576000" y="468000"/>
                  </a:lnTo>
                  <a:close/>
                  <a:moveTo>
                    <a:pt x="0" y="0"/>
                  </a:moveTo>
                  <a:lnTo>
                    <a:pt x="306000" y="0"/>
                  </a:lnTo>
                  <a:lnTo>
                    <a:pt x="306000" y="36000"/>
                  </a:lnTo>
                  <a:lnTo>
                    <a:pt x="36000" y="36000"/>
                  </a:lnTo>
                  <a:lnTo>
                    <a:pt x="36000" y="253355"/>
                  </a:lnTo>
                  <a:lnTo>
                    <a:pt x="0" y="253355"/>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lumMod val="65000"/>
                    <a:lumOff val="35000"/>
                  </a:schemeClr>
                </a:solidFill>
              </a:endParaRPr>
            </a:p>
          </p:txBody>
        </p:sp>
        <p:sp>
          <p:nvSpPr>
            <p:cNvPr id="66" name="TextBox 65"/>
            <p:cNvSpPr txBox="1"/>
            <p:nvPr>
              <p:custDataLst>
                <p:tags r:id="rId20"/>
              </p:custDataLst>
            </p:nvPr>
          </p:nvSpPr>
          <p:spPr>
            <a:xfrm>
              <a:off x="2986250" y="1795564"/>
              <a:ext cx="597531" cy="455615"/>
            </a:xfrm>
            <a:prstGeom prst="rect">
              <a:avLst/>
            </a:prstGeom>
            <a:noFill/>
          </p:spPr>
          <p:txBody>
            <a:bodyPr wrap="square" rtlCol="0">
              <a:spAutoFit/>
            </a:bodyPr>
            <a:lstStyle/>
            <a:p>
              <a:pPr algn="ctr"/>
              <a:r>
                <a:rPr lang="en-US" altLang="zh-CN" sz="1600" dirty="0">
                  <a:solidFill>
                    <a:schemeClr val="tx1">
                      <a:lumMod val="65000"/>
                      <a:lumOff val="35000"/>
                    </a:schemeClr>
                  </a:solidFill>
                  <a:latin typeface="Impact" panose="020B0806030902050204" pitchFamily="34" charset="0"/>
                </a:rPr>
                <a:t>05</a:t>
              </a:r>
              <a:endParaRPr lang="zh-CN" altLang="en-US" sz="1600" dirty="0">
                <a:solidFill>
                  <a:schemeClr val="tx1">
                    <a:lumMod val="65000"/>
                    <a:lumOff val="35000"/>
                  </a:schemeClr>
                </a:solidFill>
                <a:latin typeface="Impact" panose="020B0806030902050204" pitchFamily="34" charset="0"/>
              </a:endParaRPr>
            </a:p>
          </p:txBody>
        </p:sp>
      </p:grpSp>
      <p:pic>
        <p:nvPicPr>
          <p:cNvPr id="14" name="图片 13"/>
          <p:cNvPicPr>
            <a:picLocks noChangeAspect="1"/>
          </p:cNvPicPr>
          <p:nvPr/>
        </p:nvPicPr>
        <p:blipFill>
          <a:blip r:embed="rId21"/>
          <a:stretch>
            <a:fillRect/>
          </a:stretch>
        </p:blipFill>
        <p:spPr>
          <a:xfrm>
            <a:off x="7854315" y="339725"/>
            <a:ext cx="786130" cy="222885"/>
          </a:xfrm>
          <a:prstGeom prst="rect">
            <a:avLst/>
          </a:prstGeom>
        </p:spPr>
      </p:pic>
      <p:pic>
        <p:nvPicPr>
          <p:cNvPr id="3" name="图片 2" descr="微信图片_20240330142840"/>
          <p:cNvPicPr>
            <a:picLocks noChangeAspect="1"/>
          </p:cNvPicPr>
          <p:nvPr/>
        </p:nvPicPr>
        <p:blipFill>
          <a:blip r:embed="rId22"/>
          <a:stretch>
            <a:fillRect/>
          </a:stretch>
        </p:blipFill>
        <p:spPr>
          <a:xfrm>
            <a:off x="107315" y="1563370"/>
            <a:ext cx="2222500" cy="218757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400" advTm="8000">
        <p14:doors dir="vert"/>
      </p:transition>
    </mc:Choice>
    <mc:Fallback>
      <p:transition spd="slow" advTm="8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randombar(horizontal)">
                                      <p:cBhvr>
                                        <p:cTn id="7" dur="500"/>
                                        <p:tgtEl>
                                          <p:spTgt spid="41"/>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750" fill="hold"/>
                                        <p:tgtEl>
                                          <p:spTgt spid="18"/>
                                        </p:tgtEl>
                                        <p:attrNameLst>
                                          <p:attrName>ppt_x</p:attrName>
                                        </p:attrNameLst>
                                      </p:cBhvr>
                                      <p:tavLst>
                                        <p:tav tm="0">
                                          <p:val>
                                            <p:strVal val="0-#ppt_w/2"/>
                                          </p:val>
                                        </p:tav>
                                        <p:tav tm="100000">
                                          <p:val>
                                            <p:strVal val="#ppt_x"/>
                                          </p:val>
                                        </p:tav>
                                      </p:tavLst>
                                    </p:anim>
                                    <p:anim calcmode="lin" valueType="num">
                                      <p:cBhvr additive="base">
                                        <p:cTn id="12" dur="750" fill="hold"/>
                                        <p:tgtEl>
                                          <p:spTgt spid="18"/>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42" presetClass="entr" presetSubtype="0"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1000"/>
                                        <p:tgtEl>
                                          <p:spTgt spid="19"/>
                                        </p:tgtEl>
                                      </p:cBhvr>
                                    </p:animEffect>
                                    <p:anim calcmode="lin" valueType="num">
                                      <p:cBhvr>
                                        <p:cTn id="17" dur="1000" fill="hold"/>
                                        <p:tgtEl>
                                          <p:spTgt spid="19"/>
                                        </p:tgtEl>
                                        <p:attrNameLst>
                                          <p:attrName>ppt_x</p:attrName>
                                        </p:attrNameLst>
                                      </p:cBhvr>
                                      <p:tavLst>
                                        <p:tav tm="0">
                                          <p:val>
                                            <p:strVal val="#ppt_x"/>
                                          </p:val>
                                        </p:tav>
                                        <p:tav tm="100000">
                                          <p:val>
                                            <p:strVal val="#ppt_x"/>
                                          </p:val>
                                        </p:tav>
                                      </p:tavLst>
                                    </p:anim>
                                    <p:anim calcmode="lin" valueType="num">
                                      <p:cBhvr>
                                        <p:cTn id="18" dur="1000" fill="hold"/>
                                        <p:tgtEl>
                                          <p:spTgt spid="19"/>
                                        </p:tgtEl>
                                        <p:attrNameLst>
                                          <p:attrName>ppt_y</p:attrName>
                                        </p:attrNameLst>
                                      </p:cBhvr>
                                      <p:tavLst>
                                        <p:tav tm="0">
                                          <p:val>
                                            <p:strVal val="#ppt_y+.1"/>
                                          </p:val>
                                        </p:tav>
                                        <p:tav tm="100000">
                                          <p:val>
                                            <p:strVal val="#ppt_y"/>
                                          </p:val>
                                        </p:tav>
                                      </p:tavLst>
                                    </p:anim>
                                  </p:childTnLst>
                                </p:cTn>
                              </p:par>
                            </p:childTnLst>
                          </p:cTn>
                        </p:par>
                        <p:par>
                          <p:cTn id="19" fill="hold">
                            <p:stCondLst>
                              <p:cond delay="2500"/>
                            </p:stCondLst>
                            <p:childTnLst>
                              <p:par>
                                <p:cTn id="20" presetID="49" presetClass="entr" presetSubtype="0" decel="100000" fill="hold" nodeType="afterEffect">
                                  <p:stCondLst>
                                    <p:cond delay="0"/>
                                  </p:stCondLst>
                                  <p:childTnLst>
                                    <p:set>
                                      <p:cBhvr>
                                        <p:cTn id="21" dur="1" fill="hold">
                                          <p:stCondLst>
                                            <p:cond delay="0"/>
                                          </p:stCondLst>
                                        </p:cTn>
                                        <p:tgtEl>
                                          <p:spTgt spid="46"/>
                                        </p:tgtEl>
                                        <p:attrNameLst>
                                          <p:attrName>style.visibility</p:attrName>
                                        </p:attrNameLst>
                                      </p:cBhvr>
                                      <p:to>
                                        <p:strVal val="visible"/>
                                      </p:to>
                                    </p:set>
                                    <p:anim calcmode="lin" valueType="num">
                                      <p:cBhvr>
                                        <p:cTn id="22" dur="500" fill="hold"/>
                                        <p:tgtEl>
                                          <p:spTgt spid="46"/>
                                        </p:tgtEl>
                                        <p:attrNameLst>
                                          <p:attrName>ppt_w</p:attrName>
                                        </p:attrNameLst>
                                      </p:cBhvr>
                                      <p:tavLst>
                                        <p:tav tm="0">
                                          <p:val>
                                            <p:fltVal val="0"/>
                                          </p:val>
                                        </p:tav>
                                        <p:tav tm="100000">
                                          <p:val>
                                            <p:strVal val="#ppt_w"/>
                                          </p:val>
                                        </p:tav>
                                      </p:tavLst>
                                    </p:anim>
                                    <p:anim calcmode="lin" valueType="num">
                                      <p:cBhvr>
                                        <p:cTn id="23" dur="500" fill="hold"/>
                                        <p:tgtEl>
                                          <p:spTgt spid="46"/>
                                        </p:tgtEl>
                                        <p:attrNameLst>
                                          <p:attrName>ppt_h</p:attrName>
                                        </p:attrNameLst>
                                      </p:cBhvr>
                                      <p:tavLst>
                                        <p:tav tm="0">
                                          <p:val>
                                            <p:fltVal val="0"/>
                                          </p:val>
                                        </p:tav>
                                        <p:tav tm="100000">
                                          <p:val>
                                            <p:strVal val="#ppt_h"/>
                                          </p:val>
                                        </p:tav>
                                      </p:tavLst>
                                    </p:anim>
                                    <p:anim calcmode="lin" valueType="num">
                                      <p:cBhvr>
                                        <p:cTn id="24" dur="500" fill="hold"/>
                                        <p:tgtEl>
                                          <p:spTgt spid="46"/>
                                        </p:tgtEl>
                                        <p:attrNameLst>
                                          <p:attrName>style.rotation</p:attrName>
                                        </p:attrNameLst>
                                      </p:cBhvr>
                                      <p:tavLst>
                                        <p:tav tm="0">
                                          <p:val>
                                            <p:fltVal val="360"/>
                                          </p:val>
                                        </p:tav>
                                        <p:tav tm="100000">
                                          <p:val>
                                            <p:fltVal val="0"/>
                                          </p:val>
                                        </p:tav>
                                      </p:tavLst>
                                    </p:anim>
                                    <p:animEffect transition="in" filter="fade">
                                      <p:cBhvr>
                                        <p:cTn id="25" dur="500"/>
                                        <p:tgtEl>
                                          <p:spTgt spid="46"/>
                                        </p:tgtEl>
                                      </p:cBhvr>
                                    </p:animEffect>
                                  </p:childTnLst>
                                </p:cTn>
                              </p:par>
                            </p:childTnLst>
                          </p:cTn>
                        </p:par>
                        <p:par>
                          <p:cTn id="26" fill="hold">
                            <p:stCondLst>
                              <p:cond delay="3000"/>
                            </p:stCondLst>
                            <p:childTnLst>
                              <p:par>
                                <p:cTn id="27" presetID="2" presetClass="entr" presetSubtype="2" decel="100000" fill="hold" grpId="0" nodeType="afterEffect">
                                  <p:stCondLst>
                                    <p:cond delay="0"/>
                                  </p:stCondLst>
                                  <p:childTnLst>
                                    <p:set>
                                      <p:cBhvr>
                                        <p:cTn id="28" dur="1" fill="hold">
                                          <p:stCondLst>
                                            <p:cond delay="0"/>
                                          </p:stCondLst>
                                        </p:cTn>
                                        <p:tgtEl>
                                          <p:spTgt spid="42"/>
                                        </p:tgtEl>
                                        <p:attrNameLst>
                                          <p:attrName>style.visibility</p:attrName>
                                        </p:attrNameLst>
                                      </p:cBhvr>
                                      <p:to>
                                        <p:strVal val="visible"/>
                                      </p:to>
                                    </p:set>
                                    <p:anim calcmode="lin" valueType="num">
                                      <p:cBhvr additive="base">
                                        <p:cTn id="29" dur="500" fill="hold"/>
                                        <p:tgtEl>
                                          <p:spTgt spid="42"/>
                                        </p:tgtEl>
                                        <p:attrNameLst>
                                          <p:attrName>ppt_x</p:attrName>
                                        </p:attrNameLst>
                                      </p:cBhvr>
                                      <p:tavLst>
                                        <p:tav tm="0">
                                          <p:val>
                                            <p:strVal val="1+#ppt_w/2"/>
                                          </p:val>
                                        </p:tav>
                                        <p:tav tm="100000">
                                          <p:val>
                                            <p:strVal val="#ppt_x"/>
                                          </p:val>
                                        </p:tav>
                                      </p:tavLst>
                                    </p:anim>
                                    <p:anim calcmode="lin" valueType="num">
                                      <p:cBhvr additive="base">
                                        <p:cTn id="30" dur="500" fill="hold"/>
                                        <p:tgtEl>
                                          <p:spTgt spid="42"/>
                                        </p:tgtEl>
                                        <p:attrNameLst>
                                          <p:attrName>ppt_y</p:attrName>
                                        </p:attrNameLst>
                                      </p:cBhvr>
                                      <p:tavLst>
                                        <p:tav tm="0">
                                          <p:val>
                                            <p:strVal val="#ppt_y"/>
                                          </p:val>
                                        </p:tav>
                                        <p:tav tm="100000">
                                          <p:val>
                                            <p:strVal val="#ppt_y"/>
                                          </p:val>
                                        </p:tav>
                                      </p:tavLst>
                                    </p:anim>
                                  </p:childTnLst>
                                </p:cTn>
                              </p:par>
                            </p:childTnLst>
                          </p:cTn>
                        </p:par>
                        <p:par>
                          <p:cTn id="31" fill="hold">
                            <p:stCondLst>
                              <p:cond delay="3500"/>
                            </p:stCondLst>
                            <p:childTnLst>
                              <p:par>
                                <p:cTn id="32" presetID="49" presetClass="entr" presetSubtype="0" decel="100000" fill="hold" nodeType="afterEffect">
                                  <p:stCondLst>
                                    <p:cond delay="0"/>
                                  </p:stCondLst>
                                  <p:childTnLst>
                                    <p:set>
                                      <p:cBhvr>
                                        <p:cTn id="33" dur="1" fill="hold">
                                          <p:stCondLst>
                                            <p:cond delay="0"/>
                                          </p:stCondLst>
                                        </p:cTn>
                                        <p:tgtEl>
                                          <p:spTgt spid="52"/>
                                        </p:tgtEl>
                                        <p:attrNameLst>
                                          <p:attrName>style.visibility</p:attrName>
                                        </p:attrNameLst>
                                      </p:cBhvr>
                                      <p:to>
                                        <p:strVal val="visible"/>
                                      </p:to>
                                    </p:set>
                                    <p:anim calcmode="lin" valueType="num">
                                      <p:cBhvr>
                                        <p:cTn id="34" dur="500" fill="hold"/>
                                        <p:tgtEl>
                                          <p:spTgt spid="52"/>
                                        </p:tgtEl>
                                        <p:attrNameLst>
                                          <p:attrName>ppt_w</p:attrName>
                                        </p:attrNameLst>
                                      </p:cBhvr>
                                      <p:tavLst>
                                        <p:tav tm="0">
                                          <p:val>
                                            <p:fltVal val="0"/>
                                          </p:val>
                                        </p:tav>
                                        <p:tav tm="100000">
                                          <p:val>
                                            <p:strVal val="#ppt_w"/>
                                          </p:val>
                                        </p:tav>
                                      </p:tavLst>
                                    </p:anim>
                                    <p:anim calcmode="lin" valueType="num">
                                      <p:cBhvr>
                                        <p:cTn id="35" dur="500" fill="hold"/>
                                        <p:tgtEl>
                                          <p:spTgt spid="52"/>
                                        </p:tgtEl>
                                        <p:attrNameLst>
                                          <p:attrName>ppt_h</p:attrName>
                                        </p:attrNameLst>
                                      </p:cBhvr>
                                      <p:tavLst>
                                        <p:tav tm="0">
                                          <p:val>
                                            <p:fltVal val="0"/>
                                          </p:val>
                                        </p:tav>
                                        <p:tav tm="100000">
                                          <p:val>
                                            <p:strVal val="#ppt_h"/>
                                          </p:val>
                                        </p:tav>
                                      </p:tavLst>
                                    </p:anim>
                                    <p:anim calcmode="lin" valueType="num">
                                      <p:cBhvr>
                                        <p:cTn id="36" dur="500" fill="hold"/>
                                        <p:tgtEl>
                                          <p:spTgt spid="52"/>
                                        </p:tgtEl>
                                        <p:attrNameLst>
                                          <p:attrName>style.rotation</p:attrName>
                                        </p:attrNameLst>
                                      </p:cBhvr>
                                      <p:tavLst>
                                        <p:tav tm="0">
                                          <p:val>
                                            <p:fltVal val="360"/>
                                          </p:val>
                                        </p:tav>
                                        <p:tav tm="100000">
                                          <p:val>
                                            <p:fltVal val="0"/>
                                          </p:val>
                                        </p:tav>
                                      </p:tavLst>
                                    </p:anim>
                                    <p:animEffect transition="in" filter="fade">
                                      <p:cBhvr>
                                        <p:cTn id="37" dur="500"/>
                                        <p:tgtEl>
                                          <p:spTgt spid="52"/>
                                        </p:tgtEl>
                                      </p:cBhvr>
                                    </p:animEffect>
                                  </p:childTnLst>
                                </p:cTn>
                              </p:par>
                            </p:childTnLst>
                          </p:cTn>
                        </p:par>
                        <p:par>
                          <p:cTn id="38" fill="hold">
                            <p:stCondLst>
                              <p:cond delay="4000"/>
                            </p:stCondLst>
                            <p:childTnLst>
                              <p:par>
                                <p:cTn id="39" presetID="2" presetClass="entr" presetSubtype="2" decel="100000" fill="hold" grpId="0" nodeType="afterEffect">
                                  <p:stCondLst>
                                    <p:cond delay="0"/>
                                  </p:stCondLst>
                                  <p:childTnLst>
                                    <p:set>
                                      <p:cBhvr>
                                        <p:cTn id="40" dur="1" fill="hold">
                                          <p:stCondLst>
                                            <p:cond delay="0"/>
                                          </p:stCondLst>
                                        </p:cTn>
                                        <p:tgtEl>
                                          <p:spTgt spid="43"/>
                                        </p:tgtEl>
                                        <p:attrNameLst>
                                          <p:attrName>style.visibility</p:attrName>
                                        </p:attrNameLst>
                                      </p:cBhvr>
                                      <p:to>
                                        <p:strVal val="visible"/>
                                      </p:to>
                                    </p:set>
                                    <p:anim calcmode="lin" valueType="num">
                                      <p:cBhvr additive="base">
                                        <p:cTn id="41" dur="500" fill="hold"/>
                                        <p:tgtEl>
                                          <p:spTgt spid="43"/>
                                        </p:tgtEl>
                                        <p:attrNameLst>
                                          <p:attrName>ppt_x</p:attrName>
                                        </p:attrNameLst>
                                      </p:cBhvr>
                                      <p:tavLst>
                                        <p:tav tm="0">
                                          <p:val>
                                            <p:strVal val="1+#ppt_w/2"/>
                                          </p:val>
                                        </p:tav>
                                        <p:tav tm="100000">
                                          <p:val>
                                            <p:strVal val="#ppt_x"/>
                                          </p:val>
                                        </p:tav>
                                      </p:tavLst>
                                    </p:anim>
                                    <p:anim calcmode="lin" valueType="num">
                                      <p:cBhvr additive="base">
                                        <p:cTn id="42" dur="500" fill="hold"/>
                                        <p:tgtEl>
                                          <p:spTgt spid="43"/>
                                        </p:tgtEl>
                                        <p:attrNameLst>
                                          <p:attrName>ppt_y</p:attrName>
                                        </p:attrNameLst>
                                      </p:cBhvr>
                                      <p:tavLst>
                                        <p:tav tm="0">
                                          <p:val>
                                            <p:strVal val="#ppt_y"/>
                                          </p:val>
                                        </p:tav>
                                        <p:tav tm="100000">
                                          <p:val>
                                            <p:strVal val="#ppt_y"/>
                                          </p:val>
                                        </p:tav>
                                      </p:tavLst>
                                    </p:anim>
                                  </p:childTnLst>
                                </p:cTn>
                              </p:par>
                            </p:childTnLst>
                          </p:cTn>
                        </p:par>
                        <p:par>
                          <p:cTn id="43" fill="hold">
                            <p:stCondLst>
                              <p:cond delay="4500"/>
                            </p:stCondLst>
                            <p:childTnLst>
                              <p:par>
                                <p:cTn id="44" presetID="49" presetClass="entr" presetSubtype="0" decel="100000" fill="hold" nodeType="afterEffect">
                                  <p:stCondLst>
                                    <p:cond delay="0"/>
                                  </p:stCondLst>
                                  <p:childTnLst>
                                    <p:set>
                                      <p:cBhvr>
                                        <p:cTn id="45" dur="1" fill="hold">
                                          <p:stCondLst>
                                            <p:cond delay="0"/>
                                          </p:stCondLst>
                                        </p:cTn>
                                        <p:tgtEl>
                                          <p:spTgt spid="55"/>
                                        </p:tgtEl>
                                        <p:attrNameLst>
                                          <p:attrName>style.visibility</p:attrName>
                                        </p:attrNameLst>
                                      </p:cBhvr>
                                      <p:to>
                                        <p:strVal val="visible"/>
                                      </p:to>
                                    </p:set>
                                    <p:anim calcmode="lin" valueType="num">
                                      <p:cBhvr>
                                        <p:cTn id="46" dur="500" fill="hold"/>
                                        <p:tgtEl>
                                          <p:spTgt spid="55"/>
                                        </p:tgtEl>
                                        <p:attrNameLst>
                                          <p:attrName>ppt_w</p:attrName>
                                        </p:attrNameLst>
                                      </p:cBhvr>
                                      <p:tavLst>
                                        <p:tav tm="0">
                                          <p:val>
                                            <p:fltVal val="0"/>
                                          </p:val>
                                        </p:tav>
                                        <p:tav tm="100000">
                                          <p:val>
                                            <p:strVal val="#ppt_w"/>
                                          </p:val>
                                        </p:tav>
                                      </p:tavLst>
                                    </p:anim>
                                    <p:anim calcmode="lin" valueType="num">
                                      <p:cBhvr>
                                        <p:cTn id="47" dur="500" fill="hold"/>
                                        <p:tgtEl>
                                          <p:spTgt spid="55"/>
                                        </p:tgtEl>
                                        <p:attrNameLst>
                                          <p:attrName>ppt_h</p:attrName>
                                        </p:attrNameLst>
                                      </p:cBhvr>
                                      <p:tavLst>
                                        <p:tav tm="0">
                                          <p:val>
                                            <p:fltVal val="0"/>
                                          </p:val>
                                        </p:tav>
                                        <p:tav tm="100000">
                                          <p:val>
                                            <p:strVal val="#ppt_h"/>
                                          </p:val>
                                        </p:tav>
                                      </p:tavLst>
                                    </p:anim>
                                    <p:anim calcmode="lin" valueType="num">
                                      <p:cBhvr>
                                        <p:cTn id="48" dur="500" fill="hold"/>
                                        <p:tgtEl>
                                          <p:spTgt spid="55"/>
                                        </p:tgtEl>
                                        <p:attrNameLst>
                                          <p:attrName>style.rotation</p:attrName>
                                        </p:attrNameLst>
                                      </p:cBhvr>
                                      <p:tavLst>
                                        <p:tav tm="0">
                                          <p:val>
                                            <p:fltVal val="360"/>
                                          </p:val>
                                        </p:tav>
                                        <p:tav tm="100000">
                                          <p:val>
                                            <p:fltVal val="0"/>
                                          </p:val>
                                        </p:tav>
                                      </p:tavLst>
                                    </p:anim>
                                    <p:animEffect transition="in" filter="fade">
                                      <p:cBhvr>
                                        <p:cTn id="49" dur="500"/>
                                        <p:tgtEl>
                                          <p:spTgt spid="55"/>
                                        </p:tgtEl>
                                      </p:cBhvr>
                                    </p:animEffect>
                                  </p:childTnLst>
                                </p:cTn>
                              </p:par>
                            </p:childTnLst>
                          </p:cTn>
                        </p:par>
                        <p:par>
                          <p:cTn id="50" fill="hold">
                            <p:stCondLst>
                              <p:cond delay="5000"/>
                            </p:stCondLst>
                            <p:childTnLst>
                              <p:par>
                                <p:cTn id="51" presetID="2" presetClass="entr" presetSubtype="2" decel="100000" fill="hold" grpId="0" nodeType="afterEffect">
                                  <p:stCondLst>
                                    <p:cond delay="0"/>
                                  </p:stCondLst>
                                  <p:childTnLst>
                                    <p:set>
                                      <p:cBhvr>
                                        <p:cTn id="52" dur="1" fill="hold">
                                          <p:stCondLst>
                                            <p:cond delay="0"/>
                                          </p:stCondLst>
                                        </p:cTn>
                                        <p:tgtEl>
                                          <p:spTgt spid="44"/>
                                        </p:tgtEl>
                                        <p:attrNameLst>
                                          <p:attrName>style.visibility</p:attrName>
                                        </p:attrNameLst>
                                      </p:cBhvr>
                                      <p:to>
                                        <p:strVal val="visible"/>
                                      </p:to>
                                    </p:set>
                                    <p:anim calcmode="lin" valueType="num">
                                      <p:cBhvr additive="base">
                                        <p:cTn id="53" dur="500" fill="hold"/>
                                        <p:tgtEl>
                                          <p:spTgt spid="44"/>
                                        </p:tgtEl>
                                        <p:attrNameLst>
                                          <p:attrName>ppt_x</p:attrName>
                                        </p:attrNameLst>
                                      </p:cBhvr>
                                      <p:tavLst>
                                        <p:tav tm="0">
                                          <p:val>
                                            <p:strVal val="1+#ppt_w/2"/>
                                          </p:val>
                                        </p:tav>
                                        <p:tav tm="100000">
                                          <p:val>
                                            <p:strVal val="#ppt_x"/>
                                          </p:val>
                                        </p:tav>
                                      </p:tavLst>
                                    </p:anim>
                                    <p:anim calcmode="lin" valueType="num">
                                      <p:cBhvr additive="base">
                                        <p:cTn id="54" dur="500" fill="hold"/>
                                        <p:tgtEl>
                                          <p:spTgt spid="44"/>
                                        </p:tgtEl>
                                        <p:attrNameLst>
                                          <p:attrName>ppt_y</p:attrName>
                                        </p:attrNameLst>
                                      </p:cBhvr>
                                      <p:tavLst>
                                        <p:tav tm="0">
                                          <p:val>
                                            <p:strVal val="#ppt_y"/>
                                          </p:val>
                                        </p:tav>
                                        <p:tav tm="100000">
                                          <p:val>
                                            <p:strVal val="#ppt_y"/>
                                          </p:val>
                                        </p:tav>
                                      </p:tavLst>
                                    </p:anim>
                                  </p:childTnLst>
                                </p:cTn>
                              </p:par>
                            </p:childTnLst>
                          </p:cTn>
                        </p:par>
                        <p:par>
                          <p:cTn id="55" fill="hold">
                            <p:stCondLst>
                              <p:cond delay="5500"/>
                            </p:stCondLst>
                            <p:childTnLst>
                              <p:par>
                                <p:cTn id="56" presetID="49" presetClass="entr" presetSubtype="0" decel="100000" fill="hold" nodeType="afterEffect">
                                  <p:stCondLst>
                                    <p:cond delay="0"/>
                                  </p:stCondLst>
                                  <p:childTnLst>
                                    <p:set>
                                      <p:cBhvr>
                                        <p:cTn id="57" dur="1" fill="hold">
                                          <p:stCondLst>
                                            <p:cond delay="0"/>
                                          </p:stCondLst>
                                        </p:cTn>
                                        <p:tgtEl>
                                          <p:spTgt spid="58"/>
                                        </p:tgtEl>
                                        <p:attrNameLst>
                                          <p:attrName>style.visibility</p:attrName>
                                        </p:attrNameLst>
                                      </p:cBhvr>
                                      <p:to>
                                        <p:strVal val="visible"/>
                                      </p:to>
                                    </p:set>
                                    <p:anim calcmode="lin" valueType="num">
                                      <p:cBhvr>
                                        <p:cTn id="58" dur="500" fill="hold"/>
                                        <p:tgtEl>
                                          <p:spTgt spid="58"/>
                                        </p:tgtEl>
                                        <p:attrNameLst>
                                          <p:attrName>ppt_w</p:attrName>
                                        </p:attrNameLst>
                                      </p:cBhvr>
                                      <p:tavLst>
                                        <p:tav tm="0">
                                          <p:val>
                                            <p:fltVal val="0"/>
                                          </p:val>
                                        </p:tav>
                                        <p:tav tm="100000">
                                          <p:val>
                                            <p:strVal val="#ppt_w"/>
                                          </p:val>
                                        </p:tav>
                                      </p:tavLst>
                                    </p:anim>
                                    <p:anim calcmode="lin" valueType="num">
                                      <p:cBhvr>
                                        <p:cTn id="59" dur="500" fill="hold"/>
                                        <p:tgtEl>
                                          <p:spTgt spid="58"/>
                                        </p:tgtEl>
                                        <p:attrNameLst>
                                          <p:attrName>ppt_h</p:attrName>
                                        </p:attrNameLst>
                                      </p:cBhvr>
                                      <p:tavLst>
                                        <p:tav tm="0">
                                          <p:val>
                                            <p:fltVal val="0"/>
                                          </p:val>
                                        </p:tav>
                                        <p:tav tm="100000">
                                          <p:val>
                                            <p:strVal val="#ppt_h"/>
                                          </p:val>
                                        </p:tav>
                                      </p:tavLst>
                                    </p:anim>
                                    <p:anim calcmode="lin" valueType="num">
                                      <p:cBhvr>
                                        <p:cTn id="60" dur="500" fill="hold"/>
                                        <p:tgtEl>
                                          <p:spTgt spid="58"/>
                                        </p:tgtEl>
                                        <p:attrNameLst>
                                          <p:attrName>style.rotation</p:attrName>
                                        </p:attrNameLst>
                                      </p:cBhvr>
                                      <p:tavLst>
                                        <p:tav tm="0">
                                          <p:val>
                                            <p:fltVal val="360"/>
                                          </p:val>
                                        </p:tav>
                                        <p:tav tm="100000">
                                          <p:val>
                                            <p:fltVal val="0"/>
                                          </p:val>
                                        </p:tav>
                                      </p:tavLst>
                                    </p:anim>
                                    <p:animEffect transition="in" filter="fade">
                                      <p:cBhvr>
                                        <p:cTn id="61" dur="500"/>
                                        <p:tgtEl>
                                          <p:spTgt spid="58"/>
                                        </p:tgtEl>
                                      </p:cBhvr>
                                    </p:animEffect>
                                  </p:childTnLst>
                                </p:cTn>
                              </p:par>
                            </p:childTnLst>
                          </p:cTn>
                        </p:par>
                        <p:par>
                          <p:cTn id="62" fill="hold">
                            <p:stCondLst>
                              <p:cond delay="6000"/>
                            </p:stCondLst>
                            <p:childTnLst>
                              <p:par>
                                <p:cTn id="63" presetID="2" presetClass="entr" presetSubtype="2" decel="100000" fill="hold" grpId="0" nodeType="afterEffect">
                                  <p:stCondLst>
                                    <p:cond delay="0"/>
                                  </p:stCondLst>
                                  <p:childTnLst>
                                    <p:set>
                                      <p:cBhvr>
                                        <p:cTn id="64" dur="1" fill="hold">
                                          <p:stCondLst>
                                            <p:cond delay="0"/>
                                          </p:stCondLst>
                                        </p:cTn>
                                        <p:tgtEl>
                                          <p:spTgt spid="45"/>
                                        </p:tgtEl>
                                        <p:attrNameLst>
                                          <p:attrName>style.visibility</p:attrName>
                                        </p:attrNameLst>
                                      </p:cBhvr>
                                      <p:to>
                                        <p:strVal val="visible"/>
                                      </p:to>
                                    </p:set>
                                    <p:anim calcmode="lin" valueType="num">
                                      <p:cBhvr additive="base">
                                        <p:cTn id="65" dur="500" fill="hold"/>
                                        <p:tgtEl>
                                          <p:spTgt spid="45"/>
                                        </p:tgtEl>
                                        <p:attrNameLst>
                                          <p:attrName>ppt_x</p:attrName>
                                        </p:attrNameLst>
                                      </p:cBhvr>
                                      <p:tavLst>
                                        <p:tav tm="0">
                                          <p:val>
                                            <p:strVal val="1+#ppt_w/2"/>
                                          </p:val>
                                        </p:tav>
                                        <p:tav tm="100000">
                                          <p:val>
                                            <p:strVal val="#ppt_x"/>
                                          </p:val>
                                        </p:tav>
                                      </p:tavLst>
                                    </p:anim>
                                    <p:anim calcmode="lin" valueType="num">
                                      <p:cBhvr additive="base">
                                        <p:cTn id="66" dur="500" fill="hold"/>
                                        <p:tgtEl>
                                          <p:spTgt spid="45"/>
                                        </p:tgtEl>
                                        <p:attrNameLst>
                                          <p:attrName>ppt_y</p:attrName>
                                        </p:attrNameLst>
                                      </p:cBhvr>
                                      <p:tavLst>
                                        <p:tav tm="0">
                                          <p:val>
                                            <p:strVal val="#ppt_y"/>
                                          </p:val>
                                        </p:tav>
                                        <p:tav tm="100000">
                                          <p:val>
                                            <p:strVal val="#ppt_y"/>
                                          </p:val>
                                        </p:tav>
                                      </p:tavLst>
                                    </p:anim>
                                  </p:childTnLst>
                                </p:cTn>
                              </p:par>
                            </p:childTnLst>
                          </p:cTn>
                        </p:par>
                        <p:par>
                          <p:cTn id="67" fill="hold">
                            <p:stCondLst>
                              <p:cond delay="6500"/>
                            </p:stCondLst>
                            <p:childTnLst>
                              <p:par>
                                <p:cTn id="68" presetID="49" presetClass="entr" presetSubtype="0" decel="100000" fill="hold" nodeType="afterEffect">
                                  <p:stCondLst>
                                    <p:cond delay="0"/>
                                  </p:stCondLst>
                                  <p:childTnLst>
                                    <p:set>
                                      <p:cBhvr>
                                        <p:cTn id="69" dur="1" fill="hold">
                                          <p:stCondLst>
                                            <p:cond delay="0"/>
                                          </p:stCondLst>
                                        </p:cTn>
                                        <p:tgtEl>
                                          <p:spTgt spid="64"/>
                                        </p:tgtEl>
                                        <p:attrNameLst>
                                          <p:attrName>style.visibility</p:attrName>
                                        </p:attrNameLst>
                                      </p:cBhvr>
                                      <p:to>
                                        <p:strVal val="visible"/>
                                      </p:to>
                                    </p:set>
                                    <p:anim calcmode="lin" valueType="num">
                                      <p:cBhvr>
                                        <p:cTn id="70" dur="500" fill="hold"/>
                                        <p:tgtEl>
                                          <p:spTgt spid="64"/>
                                        </p:tgtEl>
                                        <p:attrNameLst>
                                          <p:attrName>ppt_w</p:attrName>
                                        </p:attrNameLst>
                                      </p:cBhvr>
                                      <p:tavLst>
                                        <p:tav tm="0">
                                          <p:val>
                                            <p:fltVal val="0"/>
                                          </p:val>
                                        </p:tav>
                                        <p:tav tm="100000">
                                          <p:val>
                                            <p:strVal val="#ppt_w"/>
                                          </p:val>
                                        </p:tav>
                                      </p:tavLst>
                                    </p:anim>
                                    <p:anim calcmode="lin" valueType="num">
                                      <p:cBhvr>
                                        <p:cTn id="71" dur="500" fill="hold"/>
                                        <p:tgtEl>
                                          <p:spTgt spid="64"/>
                                        </p:tgtEl>
                                        <p:attrNameLst>
                                          <p:attrName>ppt_h</p:attrName>
                                        </p:attrNameLst>
                                      </p:cBhvr>
                                      <p:tavLst>
                                        <p:tav tm="0">
                                          <p:val>
                                            <p:fltVal val="0"/>
                                          </p:val>
                                        </p:tav>
                                        <p:tav tm="100000">
                                          <p:val>
                                            <p:strVal val="#ppt_h"/>
                                          </p:val>
                                        </p:tav>
                                      </p:tavLst>
                                    </p:anim>
                                    <p:anim calcmode="lin" valueType="num">
                                      <p:cBhvr>
                                        <p:cTn id="72" dur="500" fill="hold"/>
                                        <p:tgtEl>
                                          <p:spTgt spid="64"/>
                                        </p:tgtEl>
                                        <p:attrNameLst>
                                          <p:attrName>style.rotation</p:attrName>
                                        </p:attrNameLst>
                                      </p:cBhvr>
                                      <p:tavLst>
                                        <p:tav tm="0">
                                          <p:val>
                                            <p:fltVal val="360"/>
                                          </p:val>
                                        </p:tav>
                                        <p:tav tm="100000">
                                          <p:val>
                                            <p:fltVal val="0"/>
                                          </p:val>
                                        </p:tav>
                                      </p:tavLst>
                                    </p:anim>
                                    <p:animEffect transition="in" filter="fade">
                                      <p:cBhvr>
                                        <p:cTn id="73" dur="500"/>
                                        <p:tgtEl>
                                          <p:spTgt spid="64"/>
                                        </p:tgtEl>
                                      </p:cBhvr>
                                    </p:animEffect>
                                  </p:childTnLst>
                                </p:cTn>
                              </p:par>
                            </p:childTnLst>
                          </p:cTn>
                        </p:par>
                        <p:par>
                          <p:cTn id="74" fill="hold">
                            <p:stCondLst>
                              <p:cond delay="7000"/>
                            </p:stCondLst>
                            <p:childTnLst>
                              <p:par>
                                <p:cTn id="75" presetID="2" presetClass="entr" presetSubtype="2" decel="100000" fill="hold" grpId="0" nodeType="afterEffect">
                                  <p:stCondLst>
                                    <p:cond delay="0"/>
                                  </p:stCondLst>
                                  <p:childTnLst>
                                    <p:set>
                                      <p:cBhvr>
                                        <p:cTn id="76" dur="1" fill="hold">
                                          <p:stCondLst>
                                            <p:cond delay="0"/>
                                          </p:stCondLst>
                                        </p:cTn>
                                        <p:tgtEl>
                                          <p:spTgt spid="63"/>
                                        </p:tgtEl>
                                        <p:attrNameLst>
                                          <p:attrName>style.visibility</p:attrName>
                                        </p:attrNameLst>
                                      </p:cBhvr>
                                      <p:to>
                                        <p:strVal val="visible"/>
                                      </p:to>
                                    </p:set>
                                    <p:anim calcmode="lin" valueType="num">
                                      <p:cBhvr additive="base">
                                        <p:cTn id="77" dur="500" fill="hold"/>
                                        <p:tgtEl>
                                          <p:spTgt spid="63"/>
                                        </p:tgtEl>
                                        <p:attrNameLst>
                                          <p:attrName>ppt_x</p:attrName>
                                        </p:attrNameLst>
                                      </p:cBhvr>
                                      <p:tavLst>
                                        <p:tav tm="0">
                                          <p:val>
                                            <p:strVal val="1+#ppt_w/2"/>
                                          </p:val>
                                        </p:tav>
                                        <p:tav tm="100000">
                                          <p:val>
                                            <p:strVal val="#ppt_x"/>
                                          </p:val>
                                        </p:tav>
                                      </p:tavLst>
                                    </p:anim>
                                    <p:anim calcmode="lin" valueType="num">
                                      <p:cBhvr additive="base">
                                        <p:cTn id="78" dur="500" fill="hold"/>
                                        <p:tgtEl>
                                          <p:spTgt spid="6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bldLvl="0" animBg="1"/>
      <p:bldP spid="18" grpId="0"/>
      <p:bldP spid="19" grpId="0"/>
      <p:bldP spid="42" grpId="0" bldLvl="0" animBg="1"/>
      <p:bldP spid="43" grpId="0" bldLvl="0" animBg="1"/>
      <p:bldP spid="44" grpId="0" bldLvl="0" animBg="1"/>
      <p:bldP spid="45" grpId="0" bldLvl="0" animBg="1"/>
      <p:bldP spid="63" grpId="0" bldLvl="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557205" y="1023734"/>
            <a:ext cx="6586815" cy="1404000"/>
          </a:xfrm>
          <a:custGeom>
            <a:avLst/>
            <a:gdLst/>
            <a:ahLst/>
            <a:cxnLst/>
            <a:rect l="l" t="t" r="r" b="b"/>
            <a:pathLst>
              <a:path w="6586815" h="1404000">
                <a:moveTo>
                  <a:pt x="810600" y="0"/>
                </a:moveTo>
                <a:lnTo>
                  <a:pt x="6586815" y="0"/>
                </a:lnTo>
                <a:lnTo>
                  <a:pt x="6586815" y="1404000"/>
                </a:lnTo>
                <a:lnTo>
                  <a:pt x="0" y="1404000"/>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0" y="2931790"/>
            <a:ext cx="4284268" cy="1404000"/>
          </a:xfrm>
          <a:custGeom>
            <a:avLst/>
            <a:gdLst/>
            <a:ahLst/>
            <a:cxnLst/>
            <a:rect l="l" t="t" r="r" b="b"/>
            <a:pathLst>
              <a:path w="4284268" h="1404000">
                <a:moveTo>
                  <a:pt x="0" y="0"/>
                </a:moveTo>
                <a:lnTo>
                  <a:pt x="4284268" y="0"/>
                </a:lnTo>
                <a:lnTo>
                  <a:pt x="3473668" y="1404000"/>
                </a:lnTo>
                <a:lnTo>
                  <a:pt x="0" y="1404000"/>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0" y="1491630"/>
            <a:ext cx="7959928" cy="2268000"/>
          </a:xfrm>
          <a:custGeom>
            <a:avLst/>
            <a:gdLst/>
            <a:ahLst/>
            <a:cxnLst/>
            <a:rect l="l" t="t" r="r" b="b"/>
            <a:pathLst>
              <a:path w="7959928" h="2268000">
                <a:moveTo>
                  <a:pt x="0" y="0"/>
                </a:moveTo>
                <a:lnTo>
                  <a:pt x="7959928" y="0"/>
                </a:lnTo>
                <a:lnTo>
                  <a:pt x="6650498" y="2268000"/>
                </a:lnTo>
                <a:lnTo>
                  <a:pt x="0" y="22680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9"/>
          <p:cNvSpPr txBox="1"/>
          <p:nvPr/>
        </p:nvSpPr>
        <p:spPr>
          <a:xfrm>
            <a:off x="592932" y="2859785"/>
            <a:ext cx="1045557" cy="461665"/>
          </a:xfrm>
          <a:prstGeom prst="rect">
            <a:avLst/>
          </a:prstGeom>
          <a:noFill/>
        </p:spPr>
        <p:txBody>
          <a:bodyPr wrap="square" rtlCol="0">
            <a:spAutoFit/>
          </a:bodyPr>
          <a:lstStyle/>
          <a:p>
            <a:pPr algn="ctr"/>
            <a:r>
              <a:rPr lang="en-US" altLang="zh-CN" sz="2400" dirty="0">
                <a:solidFill>
                  <a:schemeClr val="bg1"/>
                </a:solidFill>
              </a:rPr>
              <a:t>PART</a:t>
            </a:r>
            <a:endParaRPr lang="zh-CN" altLang="en-US" sz="2400" dirty="0">
              <a:solidFill>
                <a:schemeClr val="bg1"/>
              </a:solidFill>
            </a:endParaRPr>
          </a:p>
        </p:txBody>
      </p:sp>
      <p:sp>
        <p:nvSpPr>
          <p:cNvPr id="11" name="TextBox 10"/>
          <p:cNvSpPr txBox="1"/>
          <p:nvPr/>
        </p:nvSpPr>
        <p:spPr>
          <a:xfrm>
            <a:off x="1375073" y="1683906"/>
            <a:ext cx="1672408" cy="1862048"/>
          </a:xfrm>
          <a:prstGeom prst="rect">
            <a:avLst/>
          </a:prstGeom>
          <a:noFill/>
        </p:spPr>
        <p:txBody>
          <a:bodyPr wrap="square" rtlCol="0">
            <a:spAutoFit/>
          </a:bodyPr>
          <a:lstStyle/>
          <a:p>
            <a:pPr algn="ctr"/>
            <a:r>
              <a:rPr lang="en-US" altLang="zh-CN" sz="11500" dirty="0">
                <a:solidFill>
                  <a:schemeClr val="bg1"/>
                </a:solidFill>
                <a:latin typeface="Impact" panose="020B0806030902050204" pitchFamily="34" charset="0"/>
              </a:rPr>
              <a:t>1</a:t>
            </a:r>
            <a:endParaRPr lang="zh-CN" altLang="en-US" sz="11500" dirty="0">
              <a:solidFill>
                <a:schemeClr val="bg1"/>
              </a:solidFill>
              <a:latin typeface="Impact" panose="020B0806030902050204" pitchFamily="34" charset="0"/>
            </a:endParaRPr>
          </a:p>
        </p:txBody>
      </p:sp>
      <p:sp>
        <p:nvSpPr>
          <p:cNvPr id="12" name="TextBox 11"/>
          <p:cNvSpPr txBox="1"/>
          <p:nvPr/>
        </p:nvSpPr>
        <p:spPr>
          <a:xfrm>
            <a:off x="3059856" y="1996808"/>
            <a:ext cx="3992880" cy="645160"/>
          </a:xfrm>
          <a:prstGeom prst="rect">
            <a:avLst/>
          </a:prstGeom>
          <a:noFill/>
        </p:spPr>
        <p:txBody>
          <a:bodyPr wrap="none" rtlCol="0">
            <a:spAutoFit/>
          </a:bodyPr>
          <a:lstStyle/>
          <a:p>
            <a:pPr marL="0" lvl="1"/>
            <a:r>
              <a:rPr lang="en-US" altLang="zh-CN" sz="3600" b="1" dirty="0">
                <a:solidFill>
                  <a:schemeClr val="bg1"/>
                </a:solidFill>
                <a:latin typeface="+mj-lt"/>
                <a:cs typeface="+mj-lt"/>
              </a:rPr>
              <a:t>Enterprise Profile</a:t>
            </a:r>
            <a:endParaRPr lang="en-US" altLang="zh-CN" sz="3600" b="1" dirty="0">
              <a:solidFill>
                <a:schemeClr val="bg1"/>
              </a:solidFill>
              <a:latin typeface="+mj-lt"/>
              <a:cs typeface="+mj-lt"/>
            </a:endParaRPr>
          </a:p>
        </p:txBody>
      </p:sp>
      <p:sp>
        <p:nvSpPr>
          <p:cNvPr id="13" name="TextBox 12"/>
          <p:cNvSpPr txBox="1"/>
          <p:nvPr/>
        </p:nvSpPr>
        <p:spPr>
          <a:xfrm>
            <a:off x="2730500" y="2688590"/>
            <a:ext cx="1419860" cy="394970"/>
          </a:xfrm>
          <a:prstGeom prst="rect">
            <a:avLst/>
          </a:prstGeom>
          <a:noFill/>
        </p:spPr>
        <p:txBody>
          <a:bodyPr wrap="square" lIns="60469" tIns="30235" rIns="60469" bIns="30235" rtlCol="0">
            <a:noAutofit/>
          </a:bodyPr>
          <a:lstStyle/>
          <a:p>
            <a:r>
              <a:rPr lang="en-US" altLang="zh-CN" sz="1000" dirty="0">
                <a:solidFill>
                  <a:schemeClr val="bg1"/>
                </a:solidFill>
                <a:latin typeface="微软雅黑" panose="020B0503020204020204" pitchFamily="34" charset="-122"/>
                <a:ea typeface="微软雅黑" panose="020B0503020204020204" pitchFamily="34" charset="-122"/>
              </a:rPr>
              <a:t>※ </a:t>
            </a:r>
            <a:r>
              <a:rPr lang="en-US" altLang="zh-CN" sz="1000" dirty="0">
                <a:solidFill>
                  <a:schemeClr val="bg1"/>
                </a:solidFill>
                <a:latin typeface="+mj-lt"/>
                <a:ea typeface="微软雅黑" panose="020B0503020204020204" pitchFamily="34" charset="-122"/>
                <a:cs typeface="+mj-lt"/>
              </a:rPr>
              <a:t>Company Profile</a:t>
            </a:r>
            <a:endParaRPr lang="en-US" altLang="zh-CN" sz="1000" dirty="0">
              <a:solidFill>
                <a:schemeClr val="bg1"/>
              </a:solidFill>
              <a:latin typeface="+mj-lt"/>
              <a:ea typeface="微软雅黑" panose="020B0503020204020204" pitchFamily="34" charset="-122"/>
              <a:cs typeface="+mj-lt"/>
            </a:endParaRPr>
          </a:p>
        </p:txBody>
      </p:sp>
      <p:sp>
        <p:nvSpPr>
          <p:cNvPr id="14" name="TextBox 13"/>
          <p:cNvSpPr txBox="1"/>
          <p:nvPr/>
        </p:nvSpPr>
        <p:spPr>
          <a:xfrm>
            <a:off x="4013200" y="2705735"/>
            <a:ext cx="1519555" cy="450850"/>
          </a:xfrm>
          <a:prstGeom prst="rect">
            <a:avLst/>
          </a:prstGeom>
          <a:noFill/>
        </p:spPr>
        <p:txBody>
          <a:bodyPr wrap="square" lIns="60469" tIns="30235" rIns="60469" bIns="30235" rtlCol="0">
            <a:noAutofit/>
          </a:bodyPr>
          <a:lstStyle/>
          <a:p>
            <a:r>
              <a:rPr lang="en-US" altLang="zh-CN" sz="1000" dirty="0">
                <a:solidFill>
                  <a:schemeClr val="bg1"/>
                </a:solidFill>
                <a:latin typeface="微软雅黑" panose="020B0503020204020204" pitchFamily="34" charset="-122"/>
              </a:rPr>
              <a:t>※</a:t>
            </a:r>
            <a:r>
              <a:rPr lang="en-US" altLang="zh-CN" sz="1000" dirty="0">
                <a:solidFill>
                  <a:schemeClr val="bg1"/>
                </a:solidFill>
                <a:latin typeface="+mj-lt"/>
                <a:cs typeface="+mj-lt"/>
              </a:rPr>
              <a:t>D</a:t>
            </a:r>
            <a:r>
              <a:rPr lang="zh-CN" altLang="en-US" sz="1000" dirty="0">
                <a:solidFill>
                  <a:schemeClr val="bg1"/>
                </a:solidFill>
                <a:latin typeface="+mj-lt"/>
                <a:cs typeface="+mj-lt"/>
              </a:rPr>
              <a:t>evelopment </a:t>
            </a:r>
            <a:r>
              <a:rPr lang="en-US" altLang="zh-CN" sz="1000" dirty="0">
                <a:solidFill>
                  <a:schemeClr val="bg1"/>
                </a:solidFill>
                <a:latin typeface="+mj-lt"/>
                <a:cs typeface="+mj-lt"/>
              </a:rPr>
              <a:t>H</a:t>
            </a:r>
            <a:r>
              <a:rPr lang="zh-CN" altLang="en-US" sz="1000" dirty="0">
                <a:solidFill>
                  <a:schemeClr val="bg1"/>
                </a:solidFill>
                <a:latin typeface="+mj-lt"/>
                <a:cs typeface="+mj-lt"/>
              </a:rPr>
              <a:t>istory</a:t>
            </a:r>
            <a:endParaRPr lang="zh-CN" altLang="en-US" sz="1000" dirty="0">
              <a:solidFill>
                <a:schemeClr val="bg1"/>
              </a:solidFill>
              <a:latin typeface="+mj-lt"/>
              <a:cs typeface="+mj-lt"/>
            </a:endParaRPr>
          </a:p>
        </p:txBody>
      </p:sp>
      <p:sp>
        <p:nvSpPr>
          <p:cNvPr id="15" name="TextBox 14"/>
          <p:cNvSpPr txBox="1"/>
          <p:nvPr/>
        </p:nvSpPr>
        <p:spPr>
          <a:xfrm>
            <a:off x="2770505" y="3086735"/>
            <a:ext cx="1379855" cy="509270"/>
          </a:xfrm>
          <a:prstGeom prst="rect">
            <a:avLst/>
          </a:prstGeom>
          <a:noFill/>
        </p:spPr>
        <p:txBody>
          <a:bodyPr wrap="square" lIns="60469" tIns="30235" rIns="60469" bIns="30235" rtlCol="0">
            <a:noAutofit/>
          </a:bodyPr>
          <a:lstStyle/>
          <a:p>
            <a:r>
              <a:rPr lang="en-US" altLang="zh-CN" sz="1000" dirty="0">
                <a:solidFill>
                  <a:schemeClr val="bg1"/>
                </a:solidFill>
                <a:latin typeface="微软雅黑" panose="020B0503020204020204" pitchFamily="34" charset="-122"/>
              </a:rPr>
              <a:t>※ </a:t>
            </a:r>
            <a:r>
              <a:rPr lang="zh-CN" altLang="en-US" sz="1000" dirty="0">
                <a:solidFill>
                  <a:schemeClr val="bg1"/>
                </a:solidFill>
                <a:latin typeface="+mj-lt"/>
                <a:cs typeface="+mj-lt"/>
              </a:rPr>
              <a:t>Co</a:t>
            </a:r>
            <a:r>
              <a:rPr lang="en-US" altLang="zh-CN" sz="1000" dirty="0">
                <a:solidFill>
                  <a:schemeClr val="bg1"/>
                </a:solidFill>
                <a:latin typeface="+mj-lt"/>
                <a:cs typeface="+mj-lt"/>
              </a:rPr>
              <a:t>mpany</a:t>
            </a:r>
            <a:r>
              <a:rPr lang="zh-CN" altLang="en-US" sz="1000" dirty="0">
                <a:solidFill>
                  <a:schemeClr val="bg1"/>
                </a:solidFill>
                <a:latin typeface="+mj-lt"/>
                <a:cs typeface="+mj-lt"/>
              </a:rPr>
              <a:t> Honors</a:t>
            </a:r>
            <a:endParaRPr lang="zh-CN" altLang="en-US" sz="1000" dirty="0">
              <a:solidFill>
                <a:schemeClr val="bg1"/>
              </a:solidFill>
              <a:latin typeface="+mj-lt"/>
              <a:cs typeface="+mj-lt"/>
            </a:endParaRPr>
          </a:p>
        </p:txBody>
      </p:sp>
      <p:sp>
        <p:nvSpPr>
          <p:cNvPr id="16" name="TextBox 15"/>
          <p:cNvSpPr txBox="1"/>
          <p:nvPr/>
        </p:nvSpPr>
        <p:spPr>
          <a:xfrm>
            <a:off x="4283710" y="3106420"/>
            <a:ext cx="1593850" cy="344170"/>
          </a:xfrm>
          <a:prstGeom prst="rect">
            <a:avLst/>
          </a:prstGeom>
          <a:noFill/>
        </p:spPr>
        <p:txBody>
          <a:bodyPr wrap="square" lIns="60469" tIns="30235" rIns="60469" bIns="30235" rtlCol="0">
            <a:noAutofit/>
          </a:bodyPr>
          <a:lstStyle/>
          <a:p>
            <a:r>
              <a:rPr lang="en-US" altLang="zh-CN" sz="1000" dirty="0">
                <a:solidFill>
                  <a:schemeClr val="bg1"/>
                </a:solidFill>
                <a:latin typeface="微软雅黑" panose="020B0503020204020204" pitchFamily="34" charset="-122"/>
              </a:rPr>
              <a:t>※ </a:t>
            </a:r>
            <a:r>
              <a:rPr lang="zh-CN" altLang="en-US" sz="1000" dirty="0">
                <a:solidFill>
                  <a:schemeClr val="bg1"/>
                </a:solidFill>
                <a:latin typeface="Arial" panose="020B0604020202020204" pitchFamily="34" charset="0"/>
                <a:cs typeface="Arial" panose="020B0604020202020204" pitchFamily="34" charset="0"/>
              </a:rPr>
              <a:t>Operating system</a:t>
            </a:r>
            <a:endParaRPr lang="zh-CN" altLang="en-US" sz="1000" dirty="0">
              <a:solidFill>
                <a:schemeClr val="bg1"/>
              </a:solidFill>
              <a:latin typeface="Arial" panose="020B0604020202020204" pitchFamily="34" charset="0"/>
              <a:cs typeface="Arial" panose="020B0604020202020204" pitchFamily="34" charset="0"/>
            </a:endParaRPr>
          </a:p>
        </p:txBody>
      </p:sp>
      <p:sp>
        <p:nvSpPr>
          <p:cNvPr id="17" name="TextBox 16"/>
          <p:cNvSpPr txBox="1"/>
          <p:nvPr/>
        </p:nvSpPr>
        <p:spPr>
          <a:xfrm>
            <a:off x="5580380" y="2705100"/>
            <a:ext cx="1410335" cy="370840"/>
          </a:xfrm>
          <a:prstGeom prst="rect">
            <a:avLst/>
          </a:prstGeom>
          <a:noFill/>
        </p:spPr>
        <p:txBody>
          <a:bodyPr wrap="square" lIns="60469" tIns="30235" rIns="60469" bIns="30235" rtlCol="0">
            <a:noAutofit/>
          </a:bodyPr>
          <a:lstStyle/>
          <a:p>
            <a:r>
              <a:rPr lang="en-US" altLang="zh-CN" sz="1000" dirty="0">
                <a:solidFill>
                  <a:schemeClr val="bg1"/>
                </a:solidFill>
                <a:latin typeface="微软雅黑" panose="020B0503020204020204" pitchFamily="34" charset="-122"/>
              </a:rPr>
              <a:t>※ </a:t>
            </a:r>
            <a:r>
              <a:rPr lang="en-US" altLang="zh-CN" sz="1000" dirty="0">
                <a:solidFill>
                  <a:schemeClr val="bg1"/>
                </a:solidFill>
                <a:latin typeface="Arial" panose="020B0604020202020204" pitchFamily="34" charset="0"/>
                <a:cs typeface="Arial" panose="020B0604020202020204" pitchFamily="34" charset="0"/>
              </a:rPr>
              <a:t>Corporate Culture</a:t>
            </a:r>
            <a:endParaRPr lang="en-US" altLang="zh-CN" sz="1000" dirty="0">
              <a:solidFill>
                <a:schemeClr val="bg1"/>
              </a:solidFill>
              <a:latin typeface="Arial" panose="020B0604020202020204" pitchFamily="34" charset="0"/>
              <a:cs typeface="Arial" panose="020B0604020202020204" pitchFamily="34" charset="0"/>
            </a:endParaRPr>
          </a:p>
        </p:txBody>
      </p:sp>
      <p:sp>
        <p:nvSpPr>
          <p:cNvPr id="21" name="矩形 20"/>
          <p:cNvSpPr/>
          <p:nvPr/>
        </p:nvSpPr>
        <p:spPr>
          <a:xfrm>
            <a:off x="8251155" y="1356638"/>
            <a:ext cx="447057" cy="738192"/>
          </a:xfrm>
          <a:custGeom>
            <a:avLst/>
            <a:gdLst/>
            <a:ahLst/>
            <a:cxnLst/>
            <a:rect l="l" t="t" r="r" b="b"/>
            <a:pathLst>
              <a:path w="447057" h="738192">
                <a:moveTo>
                  <a:pt x="77961" y="0"/>
                </a:moveTo>
                <a:lnTo>
                  <a:pt x="447057" y="369096"/>
                </a:lnTo>
                <a:lnTo>
                  <a:pt x="77961" y="738192"/>
                </a:lnTo>
                <a:lnTo>
                  <a:pt x="0" y="660231"/>
                </a:lnTo>
                <a:lnTo>
                  <a:pt x="293910" y="366322"/>
                </a:lnTo>
                <a:lnTo>
                  <a:pt x="2775" y="7518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p:cNvPicPr>
            <a:picLocks noChangeAspect="1"/>
          </p:cNvPicPr>
          <p:nvPr/>
        </p:nvPicPr>
        <p:blipFill>
          <a:blip r:embed="rId1"/>
          <a:stretch>
            <a:fillRect/>
          </a:stretch>
        </p:blipFill>
        <p:spPr>
          <a:xfrm>
            <a:off x="7854315" y="339725"/>
            <a:ext cx="786130" cy="22288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Tm="6000">
        <p:blinds dir="vert"/>
      </p:transition>
    </mc:Choice>
    <mc:Fallback>
      <p:transition spd="slow" advTm="6000">
        <p:blinds dir="vert"/>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1000"/>
                                            <p:tgtEl>
                                              <p:spTgt spid="4"/>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left)">
                                          <p:cBhvr>
                                            <p:cTn id="10" dur="1000"/>
                                            <p:tgtEl>
                                              <p:spTgt spid="7"/>
                                            </p:tgtEl>
                                          </p:cBhvr>
                                        </p:animEffect>
                                      </p:childTnLst>
                                    </p:cTn>
                                  </p:par>
                                </p:childTnLst>
                              </p:cTn>
                            </p:par>
                            <p:par>
                              <p:cTn id="11" fill="hold">
                                <p:stCondLst>
                                  <p:cond delay="1000"/>
                                </p:stCondLst>
                                <p:childTnLst>
                                  <p:par>
                                    <p:cTn id="12" presetID="2" presetClass="entr" presetSubtype="8"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1000" fill="hold"/>
                                            <p:tgtEl>
                                              <p:spTgt spid="8"/>
                                            </p:tgtEl>
                                            <p:attrNameLst>
                                              <p:attrName>ppt_x</p:attrName>
                                            </p:attrNameLst>
                                          </p:cBhvr>
                                          <p:tavLst>
                                            <p:tav tm="0">
                                              <p:val>
                                                <p:strVal val="0-#ppt_w/2"/>
                                              </p:val>
                                            </p:tav>
                                            <p:tav tm="100000">
                                              <p:val>
                                                <p:strVal val="#ppt_x"/>
                                              </p:val>
                                            </p:tav>
                                          </p:tavLst>
                                        </p:anim>
                                        <p:anim calcmode="lin" valueType="num">
                                          <p:cBhvr additive="base">
                                            <p:cTn id="15" dur="1000" fill="hold"/>
                                            <p:tgtEl>
                                              <p:spTgt spid="8"/>
                                            </p:tgtEl>
                                            <p:attrNameLst>
                                              <p:attrName>ppt_y</p:attrName>
                                            </p:attrNameLst>
                                          </p:cBhvr>
                                          <p:tavLst>
                                            <p:tav tm="0">
                                              <p:val>
                                                <p:strVal val="#ppt_y"/>
                                              </p:val>
                                            </p:tav>
                                            <p:tav tm="100000">
                                              <p:val>
                                                <p:strVal val="#ppt_y"/>
                                              </p:val>
                                            </p:tav>
                                          </p:tavLst>
                                        </p:anim>
                                      </p:childTnLst>
                                    </p:cTn>
                                  </p:par>
                                </p:childTnLst>
                              </p:cTn>
                            </p:par>
                            <p:par>
                              <p:cTn id="16" fill="hold">
                                <p:stCondLst>
                                  <p:cond delay="2000"/>
                                </p:stCondLst>
                                <p:childTnLst>
                                  <p:par>
                                    <p:cTn id="17" presetID="2" presetClass="entr" presetSubtype="8"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500" fill="hold"/>
                                            <p:tgtEl>
                                              <p:spTgt spid="21"/>
                                            </p:tgtEl>
                                            <p:attrNameLst>
                                              <p:attrName>ppt_x</p:attrName>
                                            </p:attrNameLst>
                                          </p:cBhvr>
                                          <p:tavLst>
                                            <p:tav tm="0">
                                              <p:val>
                                                <p:strVal val="0-#ppt_w/2"/>
                                              </p:val>
                                            </p:tav>
                                            <p:tav tm="100000">
                                              <p:val>
                                                <p:strVal val="#ppt_x"/>
                                              </p:val>
                                            </p:tav>
                                          </p:tavLst>
                                        </p:anim>
                                        <p:anim calcmode="lin" valueType="num">
                                          <p:cBhvr additive="base">
                                            <p:cTn id="20" dur="500" fill="hold"/>
                                            <p:tgtEl>
                                              <p:spTgt spid="21"/>
                                            </p:tgtEl>
                                            <p:attrNameLst>
                                              <p:attrName>ppt_y</p:attrName>
                                            </p:attrNameLst>
                                          </p:cBhvr>
                                          <p:tavLst>
                                            <p:tav tm="0">
                                              <p:val>
                                                <p:strVal val="#ppt_y"/>
                                              </p:val>
                                            </p:tav>
                                            <p:tav tm="100000">
                                              <p:val>
                                                <p:strVal val="#ppt_y"/>
                                              </p:val>
                                            </p:tav>
                                          </p:tavLst>
                                        </p:anim>
                                      </p:childTnLst>
                                    </p:cTn>
                                  </p:par>
                                </p:childTnLst>
                              </p:cTn>
                            </p:par>
                            <p:par>
                              <p:cTn id="21" fill="hold">
                                <p:stCondLst>
                                  <p:cond delay="2500"/>
                                </p:stCondLst>
                                <p:childTnLst>
                                  <p:par>
                                    <p:cTn id="22" presetID="42" presetClass="entr" presetSubtype="0"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750"/>
                                            <p:tgtEl>
                                              <p:spTgt spid="10"/>
                                            </p:tgtEl>
                                          </p:cBhvr>
                                        </p:animEffect>
                                        <p:anim calcmode="lin" valueType="num">
                                          <p:cBhvr>
                                            <p:cTn id="25" dur="750" fill="hold"/>
                                            <p:tgtEl>
                                              <p:spTgt spid="10"/>
                                            </p:tgtEl>
                                            <p:attrNameLst>
                                              <p:attrName>ppt_x</p:attrName>
                                            </p:attrNameLst>
                                          </p:cBhvr>
                                          <p:tavLst>
                                            <p:tav tm="0">
                                              <p:val>
                                                <p:strVal val="#ppt_x"/>
                                              </p:val>
                                            </p:tav>
                                            <p:tav tm="100000">
                                              <p:val>
                                                <p:strVal val="#ppt_x"/>
                                              </p:val>
                                            </p:tav>
                                          </p:tavLst>
                                        </p:anim>
                                        <p:anim calcmode="lin" valueType="num">
                                          <p:cBhvr>
                                            <p:cTn id="26" dur="750" fill="hold"/>
                                            <p:tgtEl>
                                              <p:spTgt spid="10"/>
                                            </p:tgtEl>
                                            <p:attrNameLst>
                                              <p:attrName>ppt_y</p:attrName>
                                            </p:attrNameLst>
                                          </p:cBhvr>
                                          <p:tavLst>
                                            <p:tav tm="0">
                                              <p:val>
                                                <p:strVal val="#ppt_y+.1"/>
                                              </p:val>
                                            </p:tav>
                                            <p:tav tm="100000">
                                              <p:val>
                                                <p:strVal val="#ppt_y"/>
                                              </p:val>
                                            </p:tav>
                                          </p:tavLst>
                                        </p:anim>
                                      </p:childTnLst>
                                    </p:cTn>
                                  </p:par>
                                </p:childTnLst>
                              </p:cTn>
                            </p:par>
                            <p:par>
                              <p:cTn id="27" fill="hold">
                                <p:stCondLst>
                                  <p:cond delay="3500"/>
                                </p:stCondLst>
                                <p:childTnLst>
                                  <p:par>
                                    <p:cTn id="28" presetID="49" presetClass="entr" presetSubtype="0" decel="100000"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p:cTn id="30" dur="500" fill="hold"/>
                                            <p:tgtEl>
                                              <p:spTgt spid="11"/>
                                            </p:tgtEl>
                                            <p:attrNameLst>
                                              <p:attrName>ppt_w</p:attrName>
                                            </p:attrNameLst>
                                          </p:cBhvr>
                                          <p:tavLst>
                                            <p:tav tm="0">
                                              <p:val>
                                                <p:fltVal val="0"/>
                                              </p:val>
                                            </p:tav>
                                            <p:tav tm="100000">
                                              <p:val>
                                                <p:strVal val="#ppt_w"/>
                                              </p:val>
                                            </p:tav>
                                          </p:tavLst>
                                        </p:anim>
                                        <p:anim calcmode="lin" valueType="num">
                                          <p:cBhvr>
                                            <p:cTn id="31" dur="500" fill="hold"/>
                                            <p:tgtEl>
                                              <p:spTgt spid="11"/>
                                            </p:tgtEl>
                                            <p:attrNameLst>
                                              <p:attrName>ppt_h</p:attrName>
                                            </p:attrNameLst>
                                          </p:cBhvr>
                                          <p:tavLst>
                                            <p:tav tm="0">
                                              <p:val>
                                                <p:fltVal val="0"/>
                                              </p:val>
                                            </p:tav>
                                            <p:tav tm="100000">
                                              <p:val>
                                                <p:strVal val="#ppt_h"/>
                                              </p:val>
                                            </p:tav>
                                          </p:tavLst>
                                        </p:anim>
                                        <p:anim calcmode="lin" valueType="num">
                                          <p:cBhvr>
                                            <p:cTn id="32" dur="500" fill="hold"/>
                                            <p:tgtEl>
                                              <p:spTgt spid="11"/>
                                            </p:tgtEl>
                                            <p:attrNameLst>
                                              <p:attrName>style.rotation</p:attrName>
                                            </p:attrNameLst>
                                          </p:cBhvr>
                                          <p:tavLst>
                                            <p:tav tm="0">
                                              <p:val>
                                                <p:fltVal val="360"/>
                                              </p:val>
                                            </p:tav>
                                            <p:tav tm="100000">
                                              <p:val>
                                                <p:fltVal val="0"/>
                                              </p:val>
                                            </p:tav>
                                          </p:tavLst>
                                        </p:anim>
                                        <p:animEffect transition="in" filter="fade">
                                          <p:cBhvr>
                                            <p:cTn id="33" dur="500"/>
                                            <p:tgtEl>
                                              <p:spTgt spid="11"/>
                                            </p:tgtEl>
                                          </p:cBhvr>
                                        </p:animEffect>
                                      </p:childTnLst>
                                    </p:cTn>
                                  </p:par>
                                </p:childTnLst>
                              </p:cTn>
                            </p:par>
                            <p:par>
                              <p:cTn id="34" fill="hold">
                                <p:stCondLst>
                                  <p:cond delay="4000"/>
                                </p:stCondLst>
                                <p:childTnLst>
                                  <p:par>
                                    <p:cTn id="35" presetID="12" presetClass="entr" presetSubtype="8"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p:tgtEl>
                                              <p:spTgt spid="12"/>
                                            </p:tgtEl>
                                            <p:attrNameLst>
                                              <p:attrName>ppt_x</p:attrName>
                                            </p:attrNameLst>
                                          </p:cBhvr>
                                          <p:tavLst>
                                            <p:tav tm="0">
                                              <p:val>
                                                <p:strVal val="#ppt_x-#ppt_w*1.125000"/>
                                              </p:val>
                                            </p:tav>
                                            <p:tav tm="100000">
                                              <p:val>
                                                <p:strVal val="#ppt_x"/>
                                              </p:val>
                                            </p:tav>
                                          </p:tavLst>
                                        </p:anim>
                                        <p:animEffect transition="in" filter="wipe(right)">
                                          <p:cBhvr>
                                            <p:cTn id="38" dur="500"/>
                                            <p:tgtEl>
                                              <p:spTgt spid="12"/>
                                            </p:tgtEl>
                                          </p:cBhvr>
                                        </p:animEffect>
                                      </p:childTnLst>
                                    </p:cTn>
                                  </p:par>
                                </p:childTnLst>
                              </p:cTn>
                            </p:par>
                            <p:par>
                              <p:cTn id="39" fill="hold">
                                <p:stCondLst>
                                  <p:cond delay="4500"/>
                                </p:stCondLst>
                                <p:childTnLst>
                                  <p:par>
                                    <p:cTn id="40" presetID="2" presetClass="entr" presetSubtype="4" fill="hold" grpId="0" nodeType="afterEffect" p14:presetBounceEnd="50000">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14:bounceEnd="50000">
                                          <p:cBhvr additive="base">
                                            <p:cTn id="42" dur="500" fill="hold"/>
                                            <p:tgtEl>
                                              <p:spTgt spid="13"/>
                                            </p:tgtEl>
                                            <p:attrNameLst>
                                              <p:attrName>ppt_x</p:attrName>
                                            </p:attrNameLst>
                                          </p:cBhvr>
                                          <p:tavLst>
                                            <p:tav tm="0">
                                              <p:val>
                                                <p:strVal val="#ppt_x"/>
                                              </p:val>
                                            </p:tav>
                                            <p:tav tm="100000">
                                              <p:val>
                                                <p:strVal val="#ppt_x"/>
                                              </p:val>
                                            </p:tav>
                                          </p:tavLst>
                                        </p:anim>
                                        <p:anim calcmode="lin" valueType="num" p14:bounceEnd="50000">
                                          <p:cBhvr additive="base">
                                            <p:cTn id="43" dur="500" fill="hold"/>
                                            <p:tgtEl>
                                              <p:spTgt spid="13"/>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14:presetBounceEnd="50000">
                                      <p:stCondLst>
                                        <p:cond delay="250"/>
                                      </p:stCondLst>
                                      <p:childTnLst>
                                        <p:set>
                                          <p:cBhvr>
                                            <p:cTn id="45" dur="1" fill="hold">
                                              <p:stCondLst>
                                                <p:cond delay="0"/>
                                              </p:stCondLst>
                                            </p:cTn>
                                            <p:tgtEl>
                                              <p:spTgt spid="14"/>
                                            </p:tgtEl>
                                            <p:attrNameLst>
                                              <p:attrName>style.visibility</p:attrName>
                                            </p:attrNameLst>
                                          </p:cBhvr>
                                          <p:to>
                                            <p:strVal val="visible"/>
                                          </p:to>
                                        </p:set>
                                        <p:anim calcmode="lin" valueType="num" p14:bounceEnd="50000">
                                          <p:cBhvr additive="base">
                                            <p:cTn id="46" dur="500" fill="hold"/>
                                            <p:tgtEl>
                                              <p:spTgt spid="14"/>
                                            </p:tgtEl>
                                            <p:attrNameLst>
                                              <p:attrName>ppt_x</p:attrName>
                                            </p:attrNameLst>
                                          </p:cBhvr>
                                          <p:tavLst>
                                            <p:tav tm="0">
                                              <p:val>
                                                <p:strVal val="#ppt_x"/>
                                              </p:val>
                                            </p:tav>
                                            <p:tav tm="100000">
                                              <p:val>
                                                <p:strVal val="#ppt_x"/>
                                              </p:val>
                                            </p:tav>
                                          </p:tavLst>
                                        </p:anim>
                                        <p:anim calcmode="lin" valueType="num" p14:bounceEnd="50000">
                                          <p:cBhvr additive="base">
                                            <p:cTn id="47" dur="500" fill="hold"/>
                                            <p:tgtEl>
                                              <p:spTgt spid="14"/>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14:presetBounceEnd="50000">
                                      <p:stCondLst>
                                        <p:cond delay="500"/>
                                      </p:stCondLst>
                                      <p:childTnLst>
                                        <p:set>
                                          <p:cBhvr>
                                            <p:cTn id="49" dur="1" fill="hold">
                                              <p:stCondLst>
                                                <p:cond delay="0"/>
                                              </p:stCondLst>
                                            </p:cTn>
                                            <p:tgtEl>
                                              <p:spTgt spid="17"/>
                                            </p:tgtEl>
                                            <p:attrNameLst>
                                              <p:attrName>style.visibility</p:attrName>
                                            </p:attrNameLst>
                                          </p:cBhvr>
                                          <p:to>
                                            <p:strVal val="visible"/>
                                          </p:to>
                                        </p:set>
                                        <p:anim calcmode="lin" valueType="num" p14:bounceEnd="50000">
                                          <p:cBhvr additive="base">
                                            <p:cTn id="50" dur="500" fill="hold"/>
                                            <p:tgtEl>
                                              <p:spTgt spid="17"/>
                                            </p:tgtEl>
                                            <p:attrNameLst>
                                              <p:attrName>ppt_x</p:attrName>
                                            </p:attrNameLst>
                                          </p:cBhvr>
                                          <p:tavLst>
                                            <p:tav tm="0">
                                              <p:val>
                                                <p:strVal val="#ppt_x"/>
                                              </p:val>
                                            </p:tav>
                                            <p:tav tm="100000">
                                              <p:val>
                                                <p:strVal val="#ppt_x"/>
                                              </p:val>
                                            </p:tav>
                                          </p:tavLst>
                                        </p:anim>
                                        <p:anim calcmode="lin" valueType="num" p14:bounceEnd="50000">
                                          <p:cBhvr additive="base">
                                            <p:cTn id="51" dur="500" fill="hold"/>
                                            <p:tgtEl>
                                              <p:spTgt spid="17"/>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14:presetBounceEnd="50000">
                                      <p:stCondLst>
                                        <p:cond delay="750"/>
                                      </p:stCondLst>
                                      <p:childTnLst>
                                        <p:set>
                                          <p:cBhvr>
                                            <p:cTn id="53" dur="1" fill="hold">
                                              <p:stCondLst>
                                                <p:cond delay="0"/>
                                              </p:stCondLst>
                                            </p:cTn>
                                            <p:tgtEl>
                                              <p:spTgt spid="15"/>
                                            </p:tgtEl>
                                            <p:attrNameLst>
                                              <p:attrName>style.visibility</p:attrName>
                                            </p:attrNameLst>
                                          </p:cBhvr>
                                          <p:to>
                                            <p:strVal val="visible"/>
                                          </p:to>
                                        </p:set>
                                        <p:anim calcmode="lin" valueType="num" p14:bounceEnd="50000">
                                          <p:cBhvr additive="base">
                                            <p:cTn id="54" dur="500" fill="hold"/>
                                            <p:tgtEl>
                                              <p:spTgt spid="15"/>
                                            </p:tgtEl>
                                            <p:attrNameLst>
                                              <p:attrName>ppt_x</p:attrName>
                                            </p:attrNameLst>
                                          </p:cBhvr>
                                          <p:tavLst>
                                            <p:tav tm="0">
                                              <p:val>
                                                <p:strVal val="#ppt_x"/>
                                              </p:val>
                                            </p:tav>
                                            <p:tav tm="100000">
                                              <p:val>
                                                <p:strVal val="#ppt_x"/>
                                              </p:val>
                                            </p:tav>
                                          </p:tavLst>
                                        </p:anim>
                                        <p:anim calcmode="lin" valueType="num" p14:bounceEnd="50000">
                                          <p:cBhvr additive="base">
                                            <p:cTn id="55" dur="500" fill="hold"/>
                                            <p:tgtEl>
                                              <p:spTgt spid="15"/>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14:presetBounceEnd="50000">
                                      <p:stCondLst>
                                        <p:cond delay="1000"/>
                                      </p:stCondLst>
                                      <p:childTnLst>
                                        <p:set>
                                          <p:cBhvr>
                                            <p:cTn id="57" dur="1" fill="hold">
                                              <p:stCondLst>
                                                <p:cond delay="0"/>
                                              </p:stCondLst>
                                            </p:cTn>
                                            <p:tgtEl>
                                              <p:spTgt spid="16"/>
                                            </p:tgtEl>
                                            <p:attrNameLst>
                                              <p:attrName>style.visibility</p:attrName>
                                            </p:attrNameLst>
                                          </p:cBhvr>
                                          <p:to>
                                            <p:strVal val="visible"/>
                                          </p:to>
                                        </p:set>
                                        <p:anim calcmode="lin" valueType="num" p14:bounceEnd="50000">
                                          <p:cBhvr additive="base">
                                            <p:cTn id="58" dur="500" fill="hold"/>
                                            <p:tgtEl>
                                              <p:spTgt spid="16"/>
                                            </p:tgtEl>
                                            <p:attrNameLst>
                                              <p:attrName>ppt_x</p:attrName>
                                            </p:attrNameLst>
                                          </p:cBhvr>
                                          <p:tavLst>
                                            <p:tav tm="0">
                                              <p:val>
                                                <p:strVal val="#ppt_x"/>
                                              </p:val>
                                            </p:tav>
                                            <p:tav tm="100000">
                                              <p:val>
                                                <p:strVal val="#ppt_x"/>
                                              </p:val>
                                            </p:tav>
                                          </p:tavLst>
                                        </p:anim>
                                        <p:anim calcmode="lin" valueType="num" p14:bounceEnd="50000">
                                          <p:cBhvr additive="base">
                                            <p:cTn id="59"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7" grpId="0" bldLvl="0" animBg="1"/>
          <p:bldP spid="8" grpId="0" bldLvl="0" animBg="1"/>
          <p:bldP spid="10" grpId="0"/>
          <p:bldP spid="11" grpId="0"/>
          <p:bldP spid="12" grpId="0"/>
          <p:bldP spid="13" grpId="0"/>
          <p:bldP spid="14" grpId="0"/>
          <p:bldP spid="15" grpId="0"/>
          <p:bldP spid="16" grpId="0"/>
          <p:bldP spid="17" grpId="0"/>
          <p:bldP spid="21" grpId="0" bldLvl="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1000"/>
                                            <p:tgtEl>
                                              <p:spTgt spid="4"/>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left)">
                                          <p:cBhvr>
                                            <p:cTn id="10" dur="1000"/>
                                            <p:tgtEl>
                                              <p:spTgt spid="7"/>
                                            </p:tgtEl>
                                          </p:cBhvr>
                                        </p:animEffect>
                                      </p:childTnLst>
                                    </p:cTn>
                                  </p:par>
                                </p:childTnLst>
                              </p:cTn>
                            </p:par>
                            <p:par>
                              <p:cTn id="11" fill="hold">
                                <p:stCondLst>
                                  <p:cond delay="1000"/>
                                </p:stCondLst>
                                <p:childTnLst>
                                  <p:par>
                                    <p:cTn id="12" presetID="2" presetClass="entr" presetSubtype="8"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1000" fill="hold"/>
                                            <p:tgtEl>
                                              <p:spTgt spid="8"/>
                                            </p:tgtEl>
                                            <p:attrNameLst>
                                              <p:attrName>ppt_x</p:attrName>
                                            </p:attrNameLst>
                                          </p:cBhvr>
                                          <p:tavLst>
                                            <p:tav tm="0">
                                              <p:val>
                                                <p:strVal val="0-#ppt_w/2"/>
                                              </p:val>
                                            </p:tav>
                                            <p:tav tm="100000">
                                              <p:val>
                                                <p:strVal val="#ppt_x"/>
                                              </p:val>
                                            </p:tav>
                                          </p:tavLst>
                                        </p:anim>
                                        <p:anim calcmode="lin" valueType="num">
                                          <p:cBhvr additive="base">
                                            <p:cTn id="15" dur="1000" fill="hold"/>
                                            <p:tgtEl>
                                              <p:spTgt spid="8"/>
                                            </p:tgtEl>
                                            <p:attrNameLst>
                                              <p:attrName>ppt_y</p:attrName>
                                            </p:attrNameLst>
                                          </p:cBhvr>
                                          <p:tavLst>
                                            <p:tav tm="0">
                                              <p:val>
                                                <p:strVal val="#ppt_y"/>
                                              </p:val>
                                            </p:tav>
                                            <p:tav tm="100000">
                                              <p:val>
                                                <p:strVal val="#ppt_y"/>
                                              </p:val>
                                            </p:tav>
                                          </p:tavLst>
                                        </p:anim>
                                      </p:childTnLst>
                                    </p:cTn>
                                  </p:par>
                                </p:childTnLst>
                              </p:cTn>
                            </p:par>
                            <p:par>
                              <p:cTn id="16" fill="hold">
                                <p:stCondLst>
                                  <p:cond delay="2000"/>
                                </p:stCondLst>
                                <p:childTnLst>
                                  <p:par>
                                    <p:cTn id="17" presetID="2" presetClass="entr" presetSubtype="8"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500" fill="hold"/>
                                            <p:tgtEl>
                                              <p:spTgt spid="21"/>
                                            </p:tgtEl>
                                            <p:attrNameLst>
                                              <p:attrName>ppt_x</p:attrName>
                                            </p:attrNameLst>
                                          </p:cBhvr>
                                          <p:tavLst>
                                            <p:tav tm="0">
                                              <p:val>
                                                <p:strVal val="0-#ppt_w/2"/>
                                              </p:val>
                                            </p:tav>
                                            <p:tav tm="100000">
                                              <p:val>
                                                <p:strVal val="#ppt_x"/>
                                              </p:val>
                                            </p:tav>
                                          </p:tavLst>
                                        </p:anim>
                                        <p:anim calcmode="lin" valueType="num">
                                          <p:cBhvr additive="base">
                                            <p:cTn id="20" dur="500" fill="hold"/>
                                            <p:tgtEl>
                                              <p:spTgt spid="21"/>
                                            </p:tgtEl>
                                            <p:attrNameLst>
                                              <p:attrName>ppt_y</p:attrName>
                                            </p:attrNameLst>
                                          </p:cBhvr>
                                          <p:tavLst>
                                            <p:tav tm="0">
                                              <p:val>
                                                <p:strVal val="#ppt_y"/>
                                              </p:val>
                                            </p:tav>
                                            <p:tav tm="100000">
                                              <p:val>
                                                <p:strVal val="#ppt_y"/>
                                              </p:val>
                                            </p:tav>
                                          </p:tavLst>
                                        </p:anim>
                                      </p:childTnLst>
                                    </p:cTn>
                                  </p:par>
                                </p:childTnLst>
                              </p:cTn>
                            </p:par>
                            <p:par>
                              <p:cTn id="21" fill="hold">
                                <p:stCondLst>
                                  <p:cond delay="2500"/>
                                </p:stCondLst>
                                <p:childTnLst>
                                  <p:par>
                                    <p:cTn id="22" presetID="42" presetClass="entr" presetSubtype="0"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750"/>
                                            <p:tgtEl>
                                              <p:spTgt spid="10"/>
                                            </p:tgtEl>
                                          </p:cBhvr>
                                        </p:animEffect>
                                        <p:anim calcmode="lin" valueType="num">
                                          <p:cBhvr>
                                            <p:cTn id="25" dur="750" fill="hold"/>
                                            <p:tgtEl>
                                              <p:spTgt spid="10"/>
                                            </p:tgtEl>
                                            <p:attrNameLst>
                                              <p:attrName>ppt_x</p:attrName>
                                            </p:attrNameLst>
                                          </p:cBhvr>
                                          <p:tavLst>
                                            <p:tav tm="0">
                                              <p:val>
                                                <p:strVal val="#ppt_x"/>
                                              </p:val>
                                            </p:tav>
                                            <p:tav tm="100000">
                                              <p:val>
                                                <p:strVal val="#ppt_x"/>
                                              </p:val>
                                            </p:tav>
                                          </p:tavLst>
                                        </p:anim>
                                        <p:anim calcmode="lin" valueType="num">
                                          <p:cBhvr>
                                            <p:cTn id="26" dur="750" fill="hold"/>
                                            <p:tgtEl>
                                              <p:spTgt spid="10"/>
                                            </p:tgtEl>
                                            <p:attrNameLst>
                                              <p:attrName>ppt_y</p:attrName>
                                            </p:attrNameLst>
                                          </p:cBhvr>
                                          <p:tavLst>
                                            <p:tav tm="0">
                                              <p:val>
                                                <p:strVal val="#ppt_y+.1"/>
                                              </p:val>
                                            </p:tav>
                                            <p:tav tm="100000">
                                              <p:val>
                                                <p:strVal val="#ppt_y"/>
                                              </p:val>
                                            </p:tav>
                                          </p:tavLst>
                                        </p:anim>
                                      </p:childTnLst>
                                    </p:cTn>
                                  </p:par>
                                </p:childTnLst>
                              </p:cTn>
                            </p:par>
                            <p:par>
                              <p:cTn id="27" fill="hold">
                                <p:stCondLst>
                                  <p:cond delay="3500"/>
                                </p:stCondLst>
                                <p:childTnLst>
                                  <p:par>
                                    <p:cTn id="28" presetID="49" presetClass="entr" presetSubtype="0" decel="100000"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p:cTn id="30" dur="500" fill="hold"/>
                                            <p:tgtEl>
                                              <p:spTgt spid="11"/>
                                            </p:tgtEl>
                                            <p:attrNameLst>
                                              <p:attrName>ppt_w</p:attrName>
                                            </p:attrNameLst>
                                          </p:cBhvr>
                                          <p:tavLst>
                                            <p:tav tm="0">
                                              <p:val>
                                                <p:fltVal val="0"/>
                                              </p:val>
                                            </p:tav>
                                            <p:tav tm="100000">
                                              <p:val>
                                                <p:strVal val="#ppt_w"/>
                                              </p:val>
                                            </p:tav>
                                          </p:tavLst>
                                        </p:anim>
                                        <p:anim calcmode="lin" valueType="num">
                                          <p:cBhvr>
                                            <p:cTn id="31" dur="500" fill="hold"/>
                                            <p:tgtEl>
                                              <p:spTgt spid="11"/>
                                            </p:tgtEl>
                                            <p:attrNameLst>
                                              <p:attrName>ppt_h</p:attrName>
                                            </p:attrNameLst>
                                          </p:cBhvr>
                                          <p:tavLst>
                                            <p:tav tm="0">
                                              <p:val>
                                                <p:fltVal val="0"/>
                                              </p:val>
                                            </p:tav>
                                            <p:tav tm="100000">
                                              <p:val>
                                                <p:strVal val="#ppt_h"/>
                                              </p:val>
                                            </p:tav>
                                          </p:tavLst>
                                        </p:anim>
                                        <p:anim calcmode="lin" valueType="num">
                                          <p:cBhvr>
                                            <p:cTn id="32" dur="500" fill="hold"/>
                                            <p:tgtEl>
                                              <p:spTgt spid="11"/>
                                            </p:tgtEl>
                                            <p:attrNameLst>
                                              <p:attrName>style.rotation</p:attrName>
                                            </p:attrNameLst>
                                          </p:cBhvr>
                                          <p:tavLst>
                                            <p:tav tm="0">
                                              <p:val>
                                                <p:fltVal val="360"/>
                                              </p:val>
                                            </p:tav>
                                            <p:tav tm="100000">
                                              <p:val>
                                                <p:fltVal val="0"/>
                                              </p:val>
                                            </p:tav>
                                          </p:tavLst>
                                        </p:anim>
                                        <p:animEffect transition="in" filter="fade">
                                          <p:cBhvr>
                                            <p:cTn id="33" dur="500"/>
                                            <p:tgtEl>
                                              <p:spTgt spid="11"/>
                                            </p:tgtEl>
                                          </p:cBhvr>
                                        </p:animEffect>
                                      </p:childTnLst>
                                    </p:cTn>
                                  </p:par>
                                </p:childTnLst>
                              </p:cTn>
                            </p:par>
                            <p:par>
                              <p:cTn id="34" fill="hold">
                                <p:stCondLst>
                                  <p:cond delay="4000"/>
                                </p:stCondLst>
                                <p:childTnLst>
                                  <p:par>
                                    <p:cTn id="35" presetID="12" presetClass="entr" presetSubtype="8"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p:tgtEl>
                                              <p:spTgt spid="12"/>
                                            </p:tgtEl>
                                            <p:attrNameLst>
                                              <p:attrName>ppt_x</p:attrName>
                                            </p:attrNameLst>
                                          </p:cBhvr>
                                          <p:tavLst>
                                            <p:tav tm="0">
                                              <p:val>
                                                <p:strVal val="#ppt_x-#ppt_w*1.125000"/>
                                              </p:val>
                                            </p:tav>
                                            <p:tav tm="100000">
                                              <p:val>
                                                <p:strVal val="#ppt_x"/>
                                              </p:val>
                                            </p:tav>
                                          </p:tavLst>
                                        </p:anim>
                                        <p:animEffect transition="in" filter="wipe(right)">
                                          <p:cBhvr>
                                            <p:cTn id="38" dur="500"/>
                                            <p:tgtEl>
                                              <p:spTgt spid="12"/>
                                            </p:tgtEl>
                                          </p:cBhvr>
                                        </p:animEffect>
                                      </p:childTnLst>
                                    </p:cTn>
                                  </p:par>
                                </p:childTnLst>
                              </p:cTn>
                            </p:par>
                            <p:par>
                              <p:cTn id="39" fill="hold">
                                <p:stCondLst>
                                  <p:cond delay="4500"/>
                                </p:stCondLst>
                                <p:childTnLst>
                                  <p:par>
                                    <p:cTn id="40" presetID="2" presetClass="entr" presetSubtype="4"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additive="base">
                                            <p:cTn id="42" dur="500" fill="hold"/>
                                            <p:tgtEl>
                                              <p:spTgt spid="13"/>
                                            </p:tgtEl>
                                            <p:attrNameLst>
                                              <p:attrName>ppt_x</p:attrName>
                                            </p:attrNameLst>
                                          </p:cBhvr>
                                          <p:tavLst>
                                            <p:tav tm="0">
                                              <p:val>
                                                <p:strVal val="#ppt_x"/>
                                              </p:val>
                                            </p:tav>
                                            <p:tav tm="100000">
                                              <p:val>
                                                <p:strVal val="#ppt_x"/>
                                              </p:val>
                                            </p:tav>
                                          </p:tavLst>
                                        </p:anim>
                                        <p:anim calcmode="lin" valueType="num">
                                          <p:cBhvr additive="base">
                                            <p:cTn id="43" dur="500" fill="hold"/>
                                            <p:tgtEl>
                                              <p:spTgt spid="13"/>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250"/>
                                      </p:stCondLst>
                                      <p:childTnLst>
                                        <p:set>
                                          <p:cBhvr>
                                            <p:cTn id="45" dur="1" fill="hold">
                                              <p:stCondLst>
                                                <p:cond delay="0"/>
                                              </p:stCondLst>
                                            </p:cTn>
                                            <p:tgtEl>
                                              <p:spTgt spid="14"/>
                                            </p:tgtEl>
                                            <p:attrNameLst>
                                              <p:attrName>style.visibility</p:attrName>
                                            </p:attrNameLst>
                                          </p:cBhvr>
                                          <p:to>
                                            <p:strVal val="visible"/>
                                          </p:to>
                                        </p:set>
                                        <p:anim calcmode="lin" valueType="num">
                                          <p:cBhvr additive="base">
                                            <p:cTn id="46" dur="500" fill="hold"/>
                                            <p:tgtEl>
                                              <p:spTgt spid="14"/>
                                            </p:tgtEl>
                                            <p:attrNameLst>
                                              <p:attrName>ppt_x</p:attrName>
                                            </p:attrNameLst>
                                          </p:cBhvr>
                                          <p:tavLst>
                                            <p:tav tm="0">
                                              <p:val>
                                                <p:strVal val="#ppt_x"/>
                                              </p:val>
                                            </p:tav>
                                            <p:tav tm="100000">
                                              <p:val>
                                                <p:strVal val="#ppt_x"/>
                                              </p:val>
                                            </p:tav>
                                          </p:tavLst>
                                        </p:anim>
                                        <p:anim calcmode="lin" valueType="num">
                                          <p:cBhvr additive="base">
                                            <p:cTn id="47" dur="500" fill="hold"/>
                                            <p:tgtEl>
                                              <p:spTgt spid="14"/>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500"/>
                                      </p:stCondLst>
                                      <p:childTnLst>
                                        <p:set>
                                          <p:cBhvr>
                                            <p:cTn id="49" dur="1" fill="hold">
                                              <p:stCondLst>
                                                <p:cond delay="0"/>
                                              </p:stCondLst>
                                            </p:cTn>
                                            <p:tgtEl>
                                              <p:spTgt spid="17"/>
                                            </p:tgtEl>
                                            <p:attrNameLst>
                                              <p:attrName>style.visibility</p:attrName>
                                            </p:attrNameLst>
                                          </p:cBhvr>
                                          <p:to>
                                            <p:strVal val="visible"/>
                                          </p:to>
                                        </p:set>
                                        <p:anim calcmode="lin" valueType="num">
                                          <p:cBhvr additive="base">
                                            <p:cTn id="50" dur="500" fill="hold"/>
                                            <p:tgtEl>
                                              <p:spTgt spid="17"/>
                                            </p:tgtEl>
                                            <p:attrNameLst>
                                              <p:attrName>ppt_x</p:attrName>
                                            </p:attrNameLst>
                                          </p:cBhvr>
                                          <p:tavLst>
                                            <p:tav tm="0">
                                              <p:val>
                                                <p:strVal val="#ppt_x"/>
                                              </p:val>
                                            </p:tav>
                                            <p:tav tm="100000">
                                              <p:val>
                                                <p:strVal val="#ppt_x"/>
                                              </p:val>
                                            </p:tav>
                                          </p:tavLst>
                                        </p:anim>
                                        <p:anim calcmode="lin" valueType="num">
                                          <p:cBhvr additive="base">
                                            <p:cTn id="51" dur="500" fill="hold"/>
                                            <p:tgtEl>
                                              <p:spTgt spid="17"/>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750"/>
                                      </p:stCondLst>
                                      <p:childTnLst>
                                        <p:set>
                                          <p:cBhvr>
                                            <p:cTn id="53" dur="1" fill="hold">
                                              <p:stCondLst>
                                                <p:cond delay="0"/>
                                              </p:stCondLst>
                                            </p:cTn>
                                            <p:tgtEl>
                                              <p:spTgt spid="15"/>
                                            </p:tgtEl>
                                            <p:attrNameLst>
                                              <p:attrName>style.visibility</p:attrName>
                                            </p:attrNameLst>
                                          </p:cBhvr>
                                          <p:to>
                                            <p:strVal val="visible"/>
                                          </p:to>
                                        </p:set>
                                        <p:anim calcmode="lin" valueType="num">
                                          <p:cBhvr additive="base">
                                            <p:cTn id="54" dur="500" fill="hold"/>
                                            <p:tgtEl>
                                              <p:spTgt spid="15"/>
                                            </p:tgtEl>
                                            <p:attrNameLst>
                                              <p:attrName>ppt_x</p:attrName>
                                            </p:attrNameLst>
                                          </p:cBhvr>
                                          <p:tavLst>
                                            <p:tav tm="0">
                                              <p:val>
                                                <p:strVal val="#ppt_x"/>
                                              </p:val>
                                            </p:tav>
                                            <p:tav tm="100000">
                                              <p:val>
                                                <p:strVal val="#ppt_x"/>
                                              </p:val>
                                            </p:tav>
                                          </p:tavLst>
                                        </p:anim>
                                        <p:anim calcmode="lin" valueType="num">
                                          <p:cBhvr additive="base">
                                            <p:cTn id="55" dur="500" fill="hold"/>
                                            <p:tgtEl>
                                              <p:spTgt spid="15"/>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1000"/>
                                      </p:stCondLst>
                                      <p:childTnLst>
                                        <p:set>
                                          <p:cBhvr>
                                            <p:cTn id="57" dur="1" fill="hold">
                                              <p:stCondLst>
                                                <p:cond delay="0"/>
                                              </p:stCondLst>
                                            </p:cTn>
                                            <p:tgtEl>
                                              <p:spTgt spid="16"/>
                                            </p:tgtEl>
                                            <p:attrNameLst>
                                              <p:attrName>style.visibility</p:attrName>
                                            </p:attrNameLst>
                                          </p:cBhvr>
                                          <p:to>
                                            <p:strVal val="visible"/>
                                          </p:to>
                                        </p:set>
                                        <p:anim calcmode="lin" valueType="num">
                                          <p:cBhvr additive="base">
                                            <p:cTn id="58" dur="500" fill="hold"/>
                                            <p:tgtEl>
                                              <p:spTgt spid="16"/>
                                            </p:tgtEl>
                                            <p:attrNameLst>
                                              <p:attrName>ppt_x</p:attrName>
                                            </p:attrNameLst>
                                          </p:cBhvr>
                                          <p:tavLst>
                                            <p:tav tm="0">
                                              <p:val>
                                                <p:strVal val="#ppt_x"/>
                                              </p:val>
                                            </p:tav>
                                            <p:tav tm="100000">
                                              <p:val>
                                                <p:strVal val="#ppt_x"/>
                                              </p:val>
                                            </p:tav>
                                          </p:tavLst>
                                        </p:anim>
                                        <p:anim calcmode="lin" valueType="num">
                                          <p:cBhvr additive="base">
                                            <p:cTn id="59"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7" grpId="0" bldLvl="0" animBg="1"/>
          <p:bldP spid="8" grpId="0" bldLvl="0" animBg="1"/>
          <p:bldP spid="10" grpId="0"/>
          <p:bldP spid="11" grpId="0"/>
          <p:bldP spid="12" grpId="0"/>
          <p:bldP spid="13" grpId="0"/>
          <p:bldP spid="14" grpId="0"/>
          <p:bldP spid="15" grpId="0"/>
          <p:bldP spid="16" grpId="0"/>
          <p:bldP spid="17" grpId="0"/>
          <p:bldP spid="21" grpId="0" bldLvl="0" animBg="1"/>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H_Picture_1"/>
          <p:cNvSpPr/>
          <p:nvPr>
            <p:custDataLst>
              <p:tags r:id="rId1"/>
            </p:custDataLst>
          </p:nvPr>
        </p:nvSpPr>
        <p:spPr>
          <a:xfrm>
            <a:off x="107315" y="1131570"/>
            <a:ext cx="3564255" cy="1760220"/>
          </a:xfrm>
          <a:custGeom>
            <a:avLst/>
            <a:gdLst>
              <a:gd name="connsiteX0" fmla="*/ 0 w 7143750"/>
              <a:gd name="connsiteY0" fmla="*/ 0 h 2333625"/>
              <a:gd name="connsiteX1" fmla="*/ 4810125 w 7143750"/>
              <a:gd name="connsiteY1" fmla="*/ 0 h 2333625"/>
              <a:gd name="connsiteX2" fmla="*/ 7143750 w 7143750"/>
              <a:gd name="connsiteY2" fmla="*/ 2333625 h 2333625"/>
              <a:gd name="connsiteX3" fmla="*/ 0 w 7143750"/>
              <a:gd name="connsiteY3" fmla="*/ 2333625 h 2333625"/>
            </a:gdLst>
            <a:ahLst/>
            <a:cxnLst>
              <a:cxn ang="0">
                <a:pos x="connsiteX0" y="connsiteY0"/>
              </a:cxn>
              <a:cxn ang="0">
                <a:pos x="connsiteX1" y="connsiteY1"/>
              </a:cxn>
              <a:cxn ang="0">
                <a:pos x="connsiteX2" y="connsiteY2"/>
              </a:cxn>
              <a:cxn ang="0">
                <a:pos x="connsiteX3" y="connsiteY3"/>
              </a:cxn>
            </a:cxnLst>
            <a:rect l="l" t="t" r="r" b="b"/>
            <a:pathLst>
              <a:path w="7143750" h="2333625">
                <a:moveTo>
                  <a:pt x="0" y="0"/>
                </a:moveTo>
                <a:lnTo>
                  <a:pt x="4810125" y="0"/>
                </a:lnTo>
                <a:lnTo>
                  <a:pt x="7143750" y="2333625"/>
                </a:lnTo>
                <a:lnTo>
                  <a:pt x="0" y="2333625"/>
                </a:lnTo>
                <a:close/>
              </a:path>
            </a:pathLst>
          </a:cu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cxnSp>
        <p:nvCxnSpPr>
          <p:cNvPr id="17" name="MH_Other_1"/>
          <p:cNvCxnSpPr/>
          <p:nvPr>
            <p:custDataLst>
              <p:tags r:id="rId3"/>
            </p:custDataLst>
          </p:nvPr>
        </p:nvCxnSpPr>
        <p:spPr>
          <a:xfrm>
            <a:off x="2700026" y="1131304"/>
            <a:ext cx="1007745" cy="1368425"/>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 name="MH_Other_2"/>
          <p:cNvCxnSpPr/>
          <p:nvPr>
            <p:custDataLst>
              <p:tags r:id="rId4"/>
            </p:custDataLst>
          </p:nvPr>
        </p:nvCxnSpPr>
        <p:spPr>
          <a:xfrm flipV="1">
            <a:off x="2195830" y="5020359"/>
            <a:ext cx="6337300" cy="3683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3" name="MH_Other_3"/>
          <p:cNvCxnSpPr/>
          <p:nvPr>
            <p:custDataLst>
              <p:tags r:id="rId5"/>
            </p:custDataLst>
          </p:nvPr>
        </p:nvCxnSpPr>
        <p:spPr>
          <a:xfrm flipV="1">
            <a:off x="2195830" y="1851709"/>
            <a:ext cx="2076450" cy="274320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 name="MH_Other_4"/>
          <p:cNvCxnSpPr/>
          <p:nvPr>
            <p:custDataLst>
              <p:tags r:id="rId6"/>
            </p:custDataLst>
          </p:nvPr>
        </p:nvCxnSpPr>
        <p:spPr>
          <a:xfrm flipV="1">
            <a:off x="4284359" y="1851709"/>
            <a:ext cx="4104005" cy="9525"/>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7" name="MH_Other_5"/>
          <p:cNvCxnSpPr/>
          <p:nvPr>
            <p:custDataLst>
              <p:tags r:id="rId7"/>
            </p:custDataLst>
          </p:nvPr>
        </p:nvCxnSpPr>
        <p:spPr>
          <a:xfrm flipV="1">
            <a:off x="35560" y="1059706"/>
            <a:ext cx="2664460" cy="1270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p:txBody>
          <a:bodyPr/>
          <a:lstStyle/>
          <a:p>
            <a:r>
              <a:rPr lang="en-US" altLang="zh-CN">
                <a:solidFill>
                  <a:prstClr val="black">
                    <a:lumMod val="65000"/>
                    <a:lumOff val="35000"/>
                  </a:prstClr>
                </a:solidFill>
                <a:sym typeface="+mn-ea"/>
              </a:rPr>
              <a:t>Company Profile</a:t>
            </a:r>
            <a:endParaRPr lang="zh-CN" altLang="en-US" dirty="0"/>
          </a:p>
        </p:txBody>
      </p:sp>
      <p:sp>
        <p:nvSpPr>
          <p:cNvPr id="15" name="MH_Text_1"/>
          <p:cNvSpPr/>
          <p:nvPr>
            <p:custDataLst>
              <p:tags r:id="rId8"/>
            </p:custDataLst>
          </p:nvPr>
        </p:nvSpPr>
        <p:spPr>
          <a:xfrm flipH="1">
            <a:off x="2047875" y="2004060"/>
            <a:ext cx="7008495" cy="2894965"/>
          </a:xfrm>
          <a:custGeom>
            <a:avLst/>
            <a:gdLst>
              <a:gd name="connsiteX0" fmla="*/ 0 w 7143750"/>
              <a:gd name="connsiteY0" fmla="*/ 0 h 2333625"/>
              <a:gd name="connsiteX1" fmla="*/ 4810125 w 7143750"/>
              <a:gd name="connsiteY1" fmla="*/ 0 h 2333625"/>
              <a:gd name="connsiteX2" fmla="*/ 7143750 w 7143750"/>
              <a:gd name="connsiteY2" fmla="*/ 2333625 h 2333625"/>
              <a:gd name="connsiteX3" fmla="*/ 0 w 7143750"/>
              <a:gd name="connsiteY3" fmla="*/ 2333625 h 2333625"/>
            </a:gdLst>
            <a:ahLst/>
            <a:cxnLst>
              <a:cxn ang="0">
                <a:pos x="connsiteX0" y="connsiteY0"/>
              </a:cxn>
              <a:cxn ang="0">
                <a:pos x="connsiteX1" y="connsiteY1"/>
              </a:cxn>
              <a:cxn ang="0">
                <a:pos x="connsiteX2" y="connsiteY2"/>
              </a:cxn>
              <a:cxn ang="0">
                <a:pos x="connsiteX3" y="connsiteY3"/>
              </a:cxn>
            </a:cxnLst>
            <a:rect l="l" t="t" r="r" b="b"/>
            <a:pathLst>
              <a:path w="7143750" h="2333625">
                <a:moveTo>
                  <a:pt x="0" y="0"/>
                </a:moveTo>
                <a:lnTo>
                  <a:pt x="4810125" y="0"/>
                </a:lnTo>
                <a:lnTo>
                  <a:pt x="7143750" y="2333625"/>
                </a:lnTo>
                <a:lnTo>
                  <a:pt x="0" y="233362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 name="MH_Text_1"/>
          <p:cNvSpPr>
            <a:spLocks noChangeArrowheads="1"/>
          </p:cNvSpPr>
          <p:nvPr>
            <p:custDataLst>
              <p:tags r:id="rId9"/>
            </p:custDataLst>
          </p:nvPr>
        </p:nvSpPr>
        <p:spPr bwMode="auto">
          <a:xfrm>
            <a:off x="4154805" y="2085975"/>
            <a:ext cx="4895215" cy="2688590"/>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101708" tIns="50853" rIns="101708" bIns="50853">
            <a:noAutofit/>
          </a:bodyPr>
          <a:lstStyle/>
          <a:p>
            <a:pPr marL="0" indent="0">
              <a:lnSpc>
                <a:spcPct val="120000"/>
              </a:lnSpc>
              <a:buNone/>
            </a:pPr>
            <a:r>
              <a:rPr lang="zh-CN" altLang="en-US" sz="1200" dirty="0">
                <a:solidFill>
                  <a:schemeClr val="bg1"/>
                </a:solidFill>
                <a:latin typeface="+mj-lt"/>
                <a:cs typeface="+mj-lt"/>
              </a:rPr>
              <a:t>  </a:t>
            </a:r>
            <a:r>
              <a:rPr sz="1200" dirty="0">
                <a:solidFill>
                  <a:schemeClr val="bg1"/>
                </a:solidFill>
                <a:uFillTx/>
                <a:latin typeface="+mj-lt"/>
                <a:cs typeface="+mj-lt"/>
              </a:rPr>
              <a:t>SGTE Inductor was founded in 1991</a:t>
            </a:r>
            <a:r>
              <a:rPr lang="en-US" sz="1200" dirty="0">
                <a:solidFill>
                  <a:schemeClr val="bg1"/>
                </a:solidFill>
                <a:uFillTx/>
                <a:latin typeface="+mj-lt"/>
                <a:cs typeface="+mj-lt"/>
              </a:rPr>
              <a:t>,</a:t>
            </a:r>
            <a:r>
              <a:rPr sz="1200" dirty="0">
                <a:solidFill>
                  <a:schemeClr val="bg1"/>
                </a:solidFill>
                <a:uFillTx/>
                <a:latin typeface="+mj-lt"/>
                <a:cs typeface="+mj-lt"/>
              </a:rPr>
              <a:t>one of the leading domestic </a:t>
            </a:r>
            <a:r>
              <a:rPr lang="en-US" sz="1200" dirty="0">
                <a:solidFill>
                  <a:schemeClr val="bg1"/>
                </a:solidFill>
                <a:uFillTx/>
                <a:latin typeface="+mj-lt"/>
                <a:cs typeface="+mj-lt"/>
              </a:rPr>
              <a:t>    </a:t>
            </a:r>
            <a:r>
              <a:rPr sz="1200" dirty="0">
                <a:solidFill>
                  <a:schemeClr val="bg1"/>
                </a:solidFill>
                <a:uFillTx/>
                <a:latin typeface="+mj-lt"/>
                <a:cs typeface="+mj-lt"/>
              </a:rPr>
              <a:t>manufacturers </a:t>
            </a:r>
            <a:r>
              <a:rPr lang="en-US" sz="1200" dirty="0">
                <a:solidFill>
                  <a:schemeClr val="bg1"/>
                </a:solidFill>
                <a:uFillTx/>
                <a:latin typeface="+mj-lt"/>
                <a:cs typeface="+mj-lt"/>
              </a:rPr>
              <a:t>for</a:t>
            </a:r>
            <a:r>
              <a:rPr sz="1200" dirty="0">
                <a:solidFill>
                  <a:schemeClr val="bg1"/>
                </a:solidFill>
                <a:uFillTx/>
                <a:latin typeface="+mj-lt"/>
                <a:cs typeface="+mj-lt"/>
              </a:rPr>
              <a:t> inductor research and development</a:t>
            </a:r>
            <a:r>
              <a:rPr lang="en-US" sz="1200" dirty="0">
                <a:solidFill>
                  <a:schemeClr val="bg1"/>
                </a:solidFill>
                <a:uFillTx/>
                <a:latin typeface="+mj-lt"/>
                <a:cs typeface="+mj-lt"/>
              </a:rPr>
              <a:t>.</a:t>
            </a:r>
            <a:r>
              <a:rPr sz="1200" dirty="0">
                <a:solidFill>
                  <a:schemeClr val="bg1"/>
                </a:solidFill>
                <a:uFillTx/>
                <a:latin typeface="+mj-lt"/>
                <a:cs typeface="+mj-lt"/>
              </a:rPr>
              <a:t>Adhering to the development philosophy of "To become a qualified product, become a qualified person</a:t>
            </a:r>
            <a:r>
              <a:rPr lang="en-US" sz="1200" dirty="0">
                <a:solidFill>
                  <a:schemeClr val="bg1"/>
                </a:solidFill>
                <a:uFillTx/>
                <a:latin typeface="+mj-lt"/>
                <a:cs typeface="+mj-lt"/>
              </a:rPr>
              <a:t> first</a:t>
            </a:r>
            <a:r>
              <a:rPr sz="1200" dirty="0">
                <a:solidFill>
                  <a:schemeClr val="bg1"/>
                </a:solidFill>
                <a:uFillTx/>
                <a:latin typeface="+mj-lt"/>
                <a:cs typeface="+mj-lt"/>
              </a:rPr>
              <a:t>, we are always committed to the research and development, production</a:t>
            </a:r>
            <a:r>
              <a:rPr lang="en-US" sz="1200" dirty="0">
                <a:solidFill>
                  <a:schemeClr val="bg1"/>
                </a:solidFill>
                <a:uFillTx/>
                <a:latin typeface="+mj-lt"/>
                <a:cs typeface="+mj-lt"/>
              </a:rPr>
              <a:t> </a:t>
            </a:r>
            <a:r>
              <a:rPr sz="1200" dirty="0">
                <a:solidFill>
                  <a:schemeClr val="bg1"/>
                </a:solidFill>
                <a:uFillTx/>
                <a:latin typeface="+mj-lt"/>
                <a:cs typeface="+mj-lt"/>
              </a:rPr>
              <a:t>and manufacturing of inductors; Our products cover various types of inductors, including </a:t>
            </a:r>
            <a:r>
              <a:rPr lang="en-US" sz="1200" dirty="0">
                <a:solidFill>
                  <a:schemeClr val="bg1"/>
                </a:solidFill>
                <a:uFillTx/>
                <a:latin typeface="+mj-lt"/>
                <a:cs typeface="+mj-lt"/>
              </a:rPr>
              <a:t>Molded</a:t>
            </a:r>
            <a:r>
              <a:rPr sz="1200" dirty="0">
                <a:solidFill>
                  <a:schemeClr val="bg1"/>
                </a:solidFill>
                <a:uFillTx/>
                <a:latin typeface="+mj-lt"/>
                <a:cs typeface="+mj-lt"/>
              </a:rPr>
              <a:t> inductors, </a:t>
            </a:r>
            <a:r>
              <a:rPr lang="en-US" sz="1200" dirty="0">
                <a:solidFill>
                  <a:schemeClr val="bg1"/>
                </a:solidFill>
                <a:uFillTx/>
                <a:latin typeface="+mj-lt"/>
                <a:cs typeface="+mj-lt"/>
              </a:rPr>
              <a:t>C</a:t>
            </a:r>
            <a:r>
              <a:rPr sz="1200" dirty="0">
                <a:solidFill>
                  <a:schemeClr val="bg1"/>
                </a:solidFill>
                <a:uFillTx/>
                <a:latin typeface="+mj-lt"/>
                <a:cs typeface="+mj-lt"/>
              </a:rPr>
              <a:t>ommon mode inductors, RF inductors, </a:t>
            </a:r>
            <a:r>
              <a:rPr lang="en-US" sz="1200" dirty="0">
                <a:solidFill>
                  <a:schemeClr val="bg1"/>
                </a:solidFill>
                <a:uFillTx/>
                <a:latin typeface="+mj-lt"/>
                <a:cs typeface="+mj-lt"/>
              </a:rPr>
              <a:t>T</a:t>
            </a:r>
            <a:r>
              <a:rPr sz="1200" dirty="0">
                <a:solidFill>
                  <a:schemeClr val="bg1"/>
                </a:solidFill>
                <a:uFillTx/>
                <a:latin typeface="+mj-lt"/>
                <a:cs typeface="+mj-lt"/>
              </a:rPr>
              <a:t>oroidal inductors, </a:t>
            </a:r>
            <a:r>
              <a:rPr lang="en-US" sz="1200" dirty="0">
                <a:solidFill>
                  <a:schemeClr val="bg1"/>
                </a:solidFill>
                <a:uFillTx/>
                <a:latin typeface="+mj-lt"/>
                <a:cs typeface="+mj-lt"/>
              </a:rPr>
              <a:t>D</a:t>
            </a:r>
            <a:r>
              <a:rPr sz="1200" dirty="0">
                <a:solidFill>
                  <a:schemeClr val="bg1"/>
                </a:solidFill>
                <a:uFillTx/>
                <a:latin typeface="+mj-lt"/>
                <a:cs typeface="+mj-lt"/>
              </a:rPr>
              <a:t>igital power amplifier inductors, etc. We are dedicated to solving electromagnetic compatibility problems for our customers. The product</a:t>
            </a:r>
            <a:r>
              <a:rPr lang="en-US" sz="1200" dirty="0">
                <a:solidFill>
                  <a:schemeClr val="bg1"/>
                </a:solidFill>
                <a:uFillTx/>
                <a:latin typeface="+mj-lt"/>
                <a:cs typeface="+mj-lt"/>
              </a:rPr>
              <a:t>s</a:t>
            </a:r>
            <a:r>
              <a:rPr sz="1200" dirty="0">
                <a:solidFill>
                  <a:schemeClr val="bg1"/>
                </a:solidFill>
                <a:uFillTx/>
                <a:latin typeface="+mj-lt"/>
                <a:cs typeface="+mj-lt"/>
              </a:rPr>
              <a:t> </a:t>
            </a:r>
            <a:r>
              <a:rPr lang="en-US" sz="1200" dirty="0">
                <a:solidFill>
                  <a:schemeClr val="bg1"/>
                </a:solidFill>
                <a:uFillTx/>
                <a:latin typeface="+mj-lt"/>
                <a:cs typeface="+mj-lt"/>
              </a:rPr>
              <a:t>are</a:t>
            </a:r>
            <a:r>
              <a:rPr sz="1200" dirty="0">
                <a:solidFill>
                  <a:schemeClr val="bg1"/>
                </a:solidFill>
                <a:uFillTx/>
                <a:latin typeface="+mj-lt"/>
                <a:cs typeface="+mj-lt"/>
              </a:rPr>
              <a:t> widely used in fields such as new energy, automotive electronics, aerospace, artificial intelligence, healthcare, etc</a:t>
            </a:r>
            <a:r>
              <a:rPr lang="en-US" sz="1200" dirty="0">
                <a:solidFill>
                  <a:schemeClr val="bg1"/>
                </a:solidFill>
                <a:uFillTx/>
                <a:latin typeface="+mj-lt"/>
                <a:cs typeface="+mj-lt"/>
              </a:rPr>
              <a:t>.</a:t>
            </a:r>
            <a:endParaRPr lang="en-US" sz="1200" dirty="0">
              <a:solidFill>
                <a:schemeClr val="bg1"/>
              </a:solidFill>
              <a:uFillTx/>
              <a:latin typeface="+mj-lt"/>
              <a:cs typeface="+mj-lt"/>
            </a:endParaRPr>
          </a:p>
        </p:txBody>
      </p:sp>
      <p:sp>
        <p:nvSpPr>
          <p:cNvPr id="3" name="TextBox 2"/>
          <p:cNvSpPr txBox="1"/>
          <p:nvPr/>
        </p:nvSpPr>
        <p:spPr>
          <a:xfrm>
            <a:off x="3015615" y="1233170"/>
            <a:ext cx="6034405" cy="560705"/>
          </a:xfrm>
          <a:prstGeom prst="rect">
            <a:avLst/>
          </a:prstGeom>
          <a:noFill/>
        </p:spPr>
        <p:txBody>
          <a:bodyPr wrap="square" rtlCol="0">
            <a:noAutofit/>
          </a:bodyPr>
          <a:lstStyle/>
          <a:p>
            <a:pPr algn="ctr"/>
            <a:r>
              <a:rPr lang="en-US" altLang="zh-CN" sz="2400" b="1" dirty="0">
                <a:solidFill>
                  <a:schemeClr val="accent1"/>
                </a:solidFill>
                <a:latin typeface="Arial" panose="020B0604020202020204" pitchFamily="34" charset="0"/>
                <a:cs typeface="Arial" panose="020B0604020202020204" pitchFamily="34" charset="0"/>
              </a:rPr>
              <a:t>Shenzhen Gantong Technology Co.,Ltd</a:t>
            </a:r>
            <a:endParaRPr lang="en-US" altLang="zh-CN" sz="2400" b="1" dirty="0">
              <a:solidFill>
                <a:schemeClr val="accent1"/>
              </a:solidFill>
              <a:latin typeface="Arial" panose="020B0604020202020204" pitchFamily="34" charset="0"/>
              <a:cs typeface="Arial" panose="020B0604020202020204" pitchFamily="34" charset="0"/>
            </a:endParaRPr>
          </a:p>
        </p:txBody>
      </p:sp>
      <p:sp>
        <p:nvSpPr>
          <p:cNvPr id="9" name="文本框 8"/>
          <p:cNvSpPr txBox="1"/>
          <p:nvPr/>
        </p:nvSpPr>
        <p:spPr>
          <a:xfrm>
            <a:off x="7818120" y="381000"/>
            <a:ext cx="3048000" cy="368300"/>
          </a:xfrm>
          <a:prstGeom prst="rect">
            <a:avLst/>
          </a:prstGeom>
          <a:noFill/>
        </p:spPr>
        <p:txBody>
          <a:bodyPr wrap="square" rtlCol="0">
            <a:spAutoFit/>
          </a:bodyPr>
          <a:p>
            <a:endParaRPr lang="zh-CN" altLang="en-US"/>
          </a:p>
        </p:txBody>
      </p:sp>
      <p:grpSp>
        <p:nvGrpSpPr>
          <p:cNvPr id="7" name="组合 6"/>
          <p:cNvGrpSpPr/>
          <p:nvPr/>
        </p:nvGrpSpPr>
        <p:grpSpPr>
          <a:xfrm>
            <a:off x="6948170" y="195580"/>
            <a:ext cx="1871980" cy="431800"/>
            <a:chOff x="10942" y="308"/>
            <a:chExt cx="2948" cy="680"/>
          </a:xfrm>
        </p:grpSpPr>
        <p:sp>
          <p:nvSpPr>
            <p:cNvPr id="13" name="矩形 12"/>
            <p:cNvSpPr/>
            <p:nvPr/>
          </p:nvSpPr>
          <p:spPr>
            <a:xfrm>
              <a:off x="10942" y="308"/>
              <a:ext cx="2949" cy="680"/>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4" name="图片 13"/>
            <p:cNvPicPr>
              <a:picLocks noChangeAspect="1"/>
            </p:cNvPicPr>
            <p:nvPr/>
          </p:nvPicPr>
          <p:blipFill>
            <a:blip r:embed="rId10"/>
            <a:stretch>
              <a:fillRect/>
            </a:stretch>
          </p:blipFill>
          <p:spPr>
            <a:xfrm>
              <a:off x="12369" y="535"/>
              <a:ext cx="1238" cy="351"/>
            </a:xfrm>
            <a:prstGeom prst="rect">
              <a:avLst/>
            </a:prstGeom>
          </p:spPr>
        </p:pic>
      </p:grpSp>
    </p:spTree>
    <p:custDataLst>
      <p:tags r:id="rId11"/>
    </p:custDataLst>
  </p:cSld>
  <p:clrMapOvr>
    <a:masterClrMapping/>
  </p:clrMapOvr>
  <p:transition spd="slow" advTm="10000">
    <p:pull/>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250"/>
                                            <p:tgtEl>
                                              <p:spTgt spid="27"/>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up)">
                                          <p:cBhvr>
                                            <p:cTn id="11" dur="250"/>
                                            <p:tgtEl>
                                              <p:spTgt spid="17"/>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wipe(right)">
                                          <p:cBhvr>
                                            <p:cTn id="15" dur="250"/>
                                            <p:tgtEl>
                                              <p:spTgt spid="20"/>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wipe(down)">
                                          <p:cBhvr>
                                            <p:cTn id="19" dur="250"/>
                                            <p:tgtEl>
                                              <p:spTgt spid="23"/>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wipe(left)">
                                          <p:cBhvr>
                                            <p:cTn id="23" dur="250"/>
                                            <p:tgtEl>
                                              <p:spTgt spid="25"/>
                                            </p:tgtEl>
                                          </p:cBhvr>
                                        </p:animEffect>
                                      </p:childTnLst>
                                    </p:cTn>
                                  </p:par>
                                </p:childTnLst>
                              </p:cTn>
                            </p:par>
                            <p:par>
                              <p:cTn id="24" fill="hold">
                                <p:stCondLst>
                                  <p:cond delay="2500"/>
                                </p:stCondLst>
                                <p:childTnLst>
                                  <p:par>
                                    <p:cTn id="25" presetID="2" presetClass="entr" presetSubtype="8" fill="hold" grpId="0" nodeType="afterEffect" p14:presetBounceEnd="50000">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14:bounceEnd="50000">
                                          <p:cBhvr additive="base">
                                            <p:cTn id="27" dur="2000" fill="hold"/>
                                            <p:tgtEl>
                                              <p:spTgt spid="5"/>
                                            </p:tgtEl>
                                            <p:attrNameLst>
                                              <p:attrName>ppt_x</p:attrName>
                                            </p:attrNameLst>
                                          </p:cBhvr>
                                          <p:tavLst>
                                            <p:tav tm="0">
                                              <p:val>
                                                <p:strVal val="0-#ppt_w/2"/>
                                              </p:val>
                                            </p:tav>
                                            <p:tav tm="100000">
                                              <p:val>
                                                <p:strVal val="#ppt_x"/>
                                              </p:val>
                                            </p:tav>
                                          </p:tavLst>
                                        </p:anim>
                                        <p:anim calcmode="lin" valueType="num" p14:bounceEnd="50000">
                                          <p:cBhvr additive="base">
                                            <p:cTn id="28" dur="2000" fill="hold"/>
                                            <p:tgtEl>
                                              <p:spTgt spid="5"/>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14:presetBounceEnd="50000">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14:bounceEnd="50000">
                                          <p:cBhvr additive="base">
                                            <p:cTn id="31" dur="2000" fill="hold"/>
                                            <p:tgtEl>
                                              <p:spTgt spid="15"/>
                                            </p:tgtEl>
                                            <p:attrNameLst>
                                              <p:attrName>ppt_x</p:attrName>
                                            </p:attrNameLst>
                                          </p:cBhvr>
                                          <p:tavLst>
                                            <p:tav tm="0">
                                              <p:val>
                                                <p:strVal val="1+#ppt_w/2"/>
                                              </p:val>
                                            </p:tav>
                                            <p:tav tm="100000">
                                              <p:val>
                                                <p:strVal val="#ppt_x"/>
                                              </p:val>
                                            </p:tav>
                                          </p:tavLst>
                                        </p:anim>
                                        <p:anim calcmode="lin" valueType="num" p14:bounceEnd="50000">
                                          <p:cBhvr additive="base">
                                            <p:cTn id="32" dur="2000" fill="hold"/>
                                            <p:tgtEl>
                                              <p:spTgt spid="15"/>
                                            </p:tgtEl>
                                            <p:attrNameLst>
                                              <p:attrName>ppt_y</p:attrName>
                                            </p:attrNameLst>
                                          </p:cBhvr>
                                          <p:tavLst>
                                            <p:tav tm="0">
                                              <p:val>
                                                <p:strVal val="#ppt_y"/>
                                              </p:val>
                                            </p:tav>
                                            <p:tav tm="100000">
                                              <p:val>
                                                <p:strVal val="#ppt_y"/>
                                              </p:val>
                                            </p:tav>
                                          </p:tavLst>
                                        </p:anim>
                                      </p:childTnLst>
                                    </p:cTn>
                                  </p:par>
                                </p:childTnLst>
                              </p:cTn>
                            </p:par>
                            <p:par>
                              <p:cTn id="33" fill="hold">
                                <p:stCondLst>
                                  <p:cond delay="4500"/>
                                </p:stCondLst>
                                <p:childTnLst>
                                  <p:par>
                                    <p:cTn id="34" presetID="2" presetClass="entr" presetSubtype="2" fill="hold" grpId="0" nodeType="afterEffect">
                                      <p:stCondLst>
                                        <p:cond delay="0"/>
                                      </p:stCondLst>
                                      <p:iterate type="lt">
                                        <p:tmPct val="20000"/>
                                      </p:iterate>
                                      <p:childTnLst>
                                        <p:set>
                                          <p:cBhvr>
                                            <p:cTn id="35" dur="1" fill="hold">
                                              <p:stCondLst>
                                                <p:cond delay="0"/>
                                              </p:stCondLst>
                                            </p:cTn>
                                            <p:tgtEl>
                                              <p:spTgt spid="3"/>
                                            </p:tgtEl>
                                            <p:attrNameLst>
                                              <p:attrName>style.visibility</p:attrName>
                                            </p:attrNameLst>
                                          </p:cBhvr>
                                          <p:to>
                                            <p:strVal val="visible"/>
                                          </p:to>
                                        </p:set>
                                        <p:anim calcmode="lin" valueType="num">
                                          <p:cBhvr additive="base">
                                            <p:cTn id="36" dur="500" fill="hold"/>
                                            <p:tgtEl>
                                              <p:spTgt spid="3"/>
                                            </p:tgtEl>
                                            <p:attrNameLst>
                                              <p:attrName>ppt_x</p:attrName>
                                            </p:attrNameLst>
                                          </p:cBhvr>
                                          <p:tavLst>
                                            <p:tav tm="0">
                                              <p:val>
                                                <p:strVal val="1+#ppt_w/2"/>
                                              </p:val>
                                            </p:tav>
                                            <p:tav tm="100000">
                                              <p:val>
                                                <p:strVal val="#ppt_x"/>
                                              </p:val>
                                            </p:tav>
                                          </p:tavLst>
                                        </p:anim>
                                        <p:anim calcmode="lin" valueType="num">
                                          <p:cBhvr additive="base">
                                            <p:cTn id="37" dur="500" fill="hold"/>
                                            <p:tgtEl>
                                              <p:spTgt spid="3"/>
                                            </p:tgtEl>
                                            <p:attrNameLst>
                                              <p:attrName>ppt_y</p:attrName>
                                            </p:attrNameLst>
                                          </p:cBhvr>
                                          <p:tavLst>
                                            <p:tav tm="0">
                                              <p:val>
                                                <p:strVal val="#ppt_y"/>
                                              </p:val>
                                            </p:tav>
                                            <p:tav tm="100000">
                                              <p:val>
                                                <p:strVal val="#ppt_y"/>
                                              </p:val>
                                            </p:tav>
                                          </p:tavLst>
                                        </p:anim>
                                      </p:childTnLst>
                                    </p:cTn>
                                  </p:par>
                                </p:childTnLst>
                              </p:cTn>
                            </p:par>
                            <p:par>
                              <p:cTn id="38" fill="hold">
                                <p:stCondLst>
                                  <p:cond delay="7150"/>
                                </p:stCondLst>
                                <p:childTnLst>
                                  <p:par>
                                    <p:cTn id="39" presetID="52" presetClass="entr" presetSubtype="0" fill="hold" grpId="0" nodeType="afterEffect">
                                      <p:stCondLst>
                                        <p:cond delay="0"/>
                                      </p:stCondLst>
                                      <p:iterate type="lt">
                                        <p:tmPct val="15000"/>
                                      </p:iterate>
                                      <p:childTnLst>
                                        <p:set>
                                          <p:cBhvr>
                                            <p:cTn id="40" dur="1" fill="hold">
                                              <p:stCondLst>
                                                <p:cond delay="0"/>
                                              </p:stCondLst>
                                            </p:cTn>
                                            <p:tgtEl>
                                              <p:spTgt spid="11"/>
                                            </p:tgtEl>
                                            <p:attrNameLst>
                                              <p:attrName>style.visibility</p:attrName>
                                            </p:attrNameLst>
                                          </p:cBhvr>
                                          <p:to>
                                            <p:strVal val="visible"/>
                                          </p:to>
                                        </p:set>
                                        <p:animScale>
                                          <p:cBhvr>
                                            <p:cTn id="41" dur="25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2" dur="250" decel="50000" fill="hold">
                                              <p:stCondLst>
                                                <p:cond delay="0"/>
                                              </p:stCondLst>
                                            </p:cTn>
                                            <p:tgtEl>
                                              <p:spTgt spid="11"/>
                                            </p:tgtEl>
                                            <p:attrNameLst>
                                              <p:attrName>ppt_x</p:attrName>
                                              <p:attrName>ppt_y</p:attrName>
                                            </p:attrNameLst>
                                          </p:cBhvr>
                                        </p:animMotion>
                                        <p:animEffect transition="in" filter="fade">
                                          <p:cBhvr>
                                            <p:cTn id="43" dur="2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15" grpId="0" bldLvl="0" animBg="1"/>
          <p:bldP spid="11" grpId="0"/>
          <p:bldP spid="3"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250"/>
                                            <p:tgtEl>
                                              <p:spTgt spid="27"/>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up)">
                                          <p:cBhvr>
                                            <p:cTn id="11" dur="250"/>
                                            <p:tgtEl>
                                              <p:spTgt spid="17"/>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wipe(right)">
                                          <p:cBhvr>
                                            <p:cTn id="15" dur="250"/>
                                            <p:tgtEl>
                                              <p:spTgt spid="20"/>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wipe(down)">
                                          <p:cBhvr>
                                            <p:cTn id="19" dur="250"/>
                                            <p:tgtEl>
                                              <p:spTgt spid="23"/>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wipe(left)">
                                          <p:cBhvr>
                                            <p:cTn id="23" dur="250"/>
                                            <p:tgtEl>
                                              <p:spTgt spid="25"/>
                                            </p:tgtEl>
                                          </p:cBhvr>
                                        </p:animEffect>
                                      </p:childTnLst>
                                    </p:cTn>
                                  </p:par>
                                </p:childTnLst>
                              </p:cTn>
                            </p:par>
                            <p:par>
                              <p:cTn id="24" fill="hold">
                                <p:stCondLst>
                                  <p:cond delay="2500"/>
                                </p:stCondLst>
                                <p:childTnLst>
                                  <p:par>
                                    <p:cTn id="25" presetID="2" presetClass="entr" presetSubtype="8"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2000" fill="hold"/>
                                            <p:tgtEl>
                                              <p:spTgt spid="5"/>
                                            </p:tgtEl>
                                            <p:attrNameLst>
                                              <p:attrName>ppt_x</p:attrName>
                                            </p:attrNameLst>
                                          </p:cBhvr>
                                          <p:tavLst>
                                            <p:tav tm="0">
                                              <p:val>
                                                <p:strVal val="0-#ppt_w/2"/>
                                              </p:val>
                                            </p:tav>
                                            <p:tav tm="100000">
                                              <p:val>
                                                <p:strVal val="#ppt_x"/>
                                              </p:val>
                                            </p:tav>
                                          </p:tavLst>
                                        </p:anim>
                                        <p:anim calcmode="lin" valueType="num">
                                          <p:cBhvr additive="base">
                                            <p:cTn id="28" dur="2000" fill="hold"/>
                                            <p:tgtEl>
                                              <p:spTgt spid="5"/>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2000" fill="hold"/>
                                            <p:tgtEl>
                                              <p:spTgt spid="15"/>
                                            </p:tgtEl>
                                            <p:attrNameLst>
                                              <p:attrName>ppt_x</p:attrName>
                                            </p:attrNameLst>
                                          </p:cBhvr>
                                          <p:tavLst>
                                            <p:tav tm="0">
                                              <p:val>
                                                <p:strVal val="1+#ppt_w/2"/>
                                              </p:val>
                                            </p:tav>
                                            <p:tav tm="100000">
                                              <p:val>
                                                <p:strVal val="#ppt_x"/>
                                              </p:val>
                                            </p:tav>
                                          </p:tavLst>
                                        </p:anim>
                                        <p:anim calcmode="lin" valueType="num">
                                          <p:cBhvr additive="base">
                                            <p:cTn id="32" dur="2000" fill="hold"/>
                                            <p:tgtEl>
                                              <p:spTgt spid="15"/>
                                            </p:tgtEl>
                                            <p:attrNameLst>
                                              <p:attrName>ppt_y</p:attrName>
                                            </p:attrNameLst>
                                          </p:cBhvr>
                                          <p:tavLst>
                                            <p:tav tm="0">
                                              <p:val>
                                                <p:strVal val="#ppt_y"/>
                                              </p:val>
                                            </p:tav>
                                            <p:tav tm="100000">
                                              <p:val>
                                                <p:strVal val="#ppt_y"/>
                                              </p:val>
                                            </p:tav>
                                          </p:tavLst>
                                        </p:anim>
                                      </p:childTnLst>
                                    </p:cTn>
                                  </p:par>
                                </p:childTnLst>
                              </p:cTn>
                            </p:par>
                            <p:par>
                              <p:cTn id="33" fill="hold">
                                <p:stCondLst>
                                  <p:cond delay="4500"/>
                                </p:stCondLst>
                                <p:childTnLst>
                                  <p:par>
                                    <p:cTn id="34" presetID="2" presetClass="entr" presetSubtype="2" fill="hold" grpId="0" nodeType="afterEffect">
                                      <p:stCondLst>
                                        <p:cond delay="0"/>
                                      </p:stCondLst>
                                      <p:iterate type="lt">
                                        <p:tmPct val="20000"/>
                                      </p:iterate>
                                      <p:childTnLst>
                                        <p:set>
                                          <p:cBhvr>
                                            <p:cTn id="35" dur="1" fill="hold">
                                              <p:stCondLst>
                                                <p:cond delay="0"/>
                                              </p:stCondLst>
                                            </p:cTn>
                                            <p:tgtEl>
                                              <p:spTgt spid="3"/>
                                            </p:tgtEl>
                                            <p:attrNameLst>
                                              <p:attrName>style.visibility</p:attrName>
                                            </p:attrNameLst>
                                          </p:cBhvr>
                                          <p:to>
                                            <p:strVal val="visible"/>
                                          </p:to>
                                        </p:set>
                                        <p:anim calcmode="lin" valueType="num">
                                          <p:cBhvr additive="base">
                                            <p:cTn id="36" dur="500" fill="hold"/>
                                            <p:tgtEl>
                                              <p:spTgt spid="3"/>
                                            </p:tgtEl>
                                            <p:attrNameLst>
                                              <p:attrName>ppt_x</p:attrName>
                                            </p:attrNameLst>
                                          </p:cBhvr>
                                          <p:tavLst>
                                            <p:tav tm="0">
                                              <p:val>
                                                <p:strVal val="1+#ppt_w/2"/>
                                              </p:val>
                                            </p:tav>
                                            <p:tav tm="100000">
                                              <p:val>
                                                <p:strVal val="#ppt_x"/>
                                              </p:val>
                                            </p:tav>
                                          </p:tavLst>
                                        </p:anim>
                                        <p:anim calcmode="lin" valueType="num">
                                          <p:cBhvr additive="base">
                                            <p:cTn id="37" dur="500" fill="hold"/>
                                            <p:tgtEl>
                                              <p:spTgt spid="3"/>
                                            </p:tgtEl>
                                            <p:attrNameLst>
                                              <p:attrName>ppt_y</p:attrName>
                                            </p:attrNameLst>
                                          </p:cBhvr>
                                          <p:tavLst>
                                            <p:tav tm="0">
                                              <p:val>
                                                <p:strVal val="#ppt_y"/>
                                              </p:val>
                                            </p:tav>
                                            <p:tav tm="100000">
                                              <p:val>
                                                <p:strVal val="#ppt_y"/>
                                              </p:val>
                                            </p:tav>
                                          </p:tavLst>
                                        </p:anim>
                                      </p:childTnLst>
                                    </p:cTn>
                                  </p:par>
                                </p:childTnLst>
                              </p:cTn>
                            </p:par>
                            <p:par>
                              <p:cTn id="38" fill="hold">
                                <p:stCondLst>
                                  <p:cond delay="7150"/>
                                </p:stCondLst>
                                <p:childTnLst>
                                  <p:par>
                                    <p:cTn id="39" presetID="52" presetClass="entr" presetSubtype="0" fill="hold" grpId="0" nodeType="afterEffect">
                                      <p:stCondLst>
                                        <p:cond delay="0"/>
                                      </p:stCondLst>
                                      <p:iterate type="lt">
                                        <p:tmPct val="15000"/>
                                      </p:iterate>
                                      <p:childTnLst>
                                        <p:set>
                                          <p:cBhvr>
                                            <p:cTn id="40" dur="1" fill="hold">
                                              <p:stCondLst>
                                                <p:cond delay="0"/>
                                              </p:stCondLst>
                                            </p:cTn>
                                            <p:tgtEl>
                                              <p:spTgt spid="11"/>
                                            </p:tgtEl>
                                            <p:attrNameLst>
                                              <p:attrName>style.visibility</p:attrName>
                                            </p:attrNameLst>
                                          </p:cBhvr>
                                          <p:to>
                                            <p:strVal val="visible"/>
                                          </p:to>
                                        </p:set>
                                        <p:animScale>
                                          <p:cBhvr>
                                            <p:cTn id="41" dur="25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2" dur="250" decel="50000" fill="hold">
                                              <p:stCondLst>
                                                <p:cond delay="0"/>
                                              </p:stCondLst>
                                            </p:cTn>
                                            <p:tgtEl>
                                              <p:spTgt spid="11"/>
                                            </p:tgtEl>
                                            <p:attrNameLst>
                                              <p:attrName>ppt_x</p:attrName>
                                              <p:attrName>ppt_y</p:attrName>
                                            </p:attrNameLst>
                                          </p:cBhvr>
                                        </p:animMotion>
                                        <p:animEffect transition="in" filter="fade">
                                          <p:cBhvr>
                                            <p:cTn id="43" dur="2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15" grpId="0" bldLvl="0" animBg="1"/>
          <p:bldP spid="11" grpId="0"/>
          <p:bldP spid="3"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906780" y="267335"/>
            <a:ext cx="5692775" cy="330200"/>
          </a:xfrm>
        </p:spPr>
        <p:txBody>
          <a:bodyPr/>
          <a:lstStyle/>
          <a:p>
            <a:r>
              <a:rPr lang="en-US" altLang="zh-CN" sz="2000" dirty="0">
                <a:solidFill>
                  <a:prstClr val="black">
                    <a:lumMod val="65000"/>
                    <a:lumOff val="35000"/>
                  </a:prstClr>
                </a:solidFill>
              </a:rPr>
              <a:t>Development History</a:t>
            </a:r>
            <a:endParaRPr lang="zh-CN" altLang="en-US" sz="2000" dirty="0"/>
          </a:p>
        </p:txBody>
      </p:sp>
      <p:grpSp>
        <p:nvGrpSpPr>
          <p:cNvPr id="62" name="组合 61"/>
          <p:cNvGrpSpPr/>
          <p:nvPr>
            <p:custDataLst>
              <p:tags r:id="rId1"/>
            </p:custDataLst>
          </p:nvPr>
        </p:nvGrpSpPr>
        <p:grpSpPr>
          <a:xfrm>
            <a:off x="475173" y="2587344"/>
            <a:ext cx="8199862" cy="328371"/>
            <a:chOff x="534438" y="3368953"/>
            <a:chExt cx="10944224" cy="438144"/>
          </a:xfrm>
          <a:gradFill>
            <a:gsLst>
              <a:gs pos="50000">
                <a:schemeClr val="accent1"/>
              </a:gs>
              <a:gs pos="0">
                <a:schemeClr val="accent1">
                  <a:lumMod val="25000"/>
                  <a:lumOff val="75000"/>
                </a:schemeClr>
              </a:gs>
              <a:gs pos="100000">
                <a:schemeClr val="accent1">
                  <a:lumMod val="85000"/>
                </a:schemeClr>
              </a:gs>
            </a:gsLst>
            <a:lin ang="5400000" scaled="1"/>
          </a:gradFill>
        </p:grpSpPr>
        <p:sp>
          <p:nvSpPr>
            <p:cNvPr id="63" name="矩形 62"/>
            <p:cNvSpPr/>
            <p:nvPr>
              <p:custDataLst>
                <p:tags r:id="rId2"/>
              </p:custDataLst>
            </p:nvPr>
          </p:nvSpPr>
          <p:spPr>
            <a:xfrm>
              <a:off x="11049789" y="3503489"/>
              <a:ext cx="5039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defTabSz="685800"/>
              <a:endParaRPr lang="zh-CN" altLang="en-US" sz="1500">
                <a:solidFill>
                  <a:prstClr val="white"/>
                </a:solidFill>
                <a:cs typeface="+mn-ea"/>
                <a:sym typeface="+mn-lt"/>
              </a:endParaRPr>
            </a:p>
          </p:txBody>
        </p:sp>
        <p:grpSp>
          <p:nvGrpSpPr>
            <p:cNvPr id="64" name="组合 63"/>
            <p:cNvGrpSpPr/>
            <p:nvPr/>
          </p:nvGrpSpPr>
          <p:grpSpPr>
            <a:xfrm>
              <a:off x="534438" y="3368953"/>
              <a:ext cx="10944224" cy="438144"/>
              <a:chOff x="623889" y="3209929"/>
              <a:chExt cx="10944224" cy="438144"/>
            </a:xfrm>
            <a:grpFill/>
          </p:grpSpPr>
          <p:sp>
            <p:nvSpPr>
              <p:cNvPr id="65" name="矩形 64"/>
              <p:cNvSpPr/>
              <p:nvPr/>
            </p:nvSpPr>
            <p:spPr>
              <a:xfrm>
                <a:off x="623889" y="3344465"/>
                <a:ext cx="5039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defTabSz="685800"/>
                <a:endParaRPr lang="zh-CN" altLang="en-US" sz="1500">
                  <a:solidFill>
                    <a:prstClr val="white"/>
                  </a:solidFill>
                  <a:cs typeface="+mn-ea"/>
                  <a:sym typeface="+mn-lt"/>
                </a:endParaRPr>
              </a:p>
            </p:txBody>
          </p:sp>
          <p:sp>
            <p:nvSpPr>
              <p:cNvPr id="66" name="矩形 65"/>
              <p:cNvSpPr/>
              <p:nvPr>
                <p:custDataLst>
                  <p:tags r:id="rId3"/>
                </p:custDataLst>
              </p:nvPr>
            </p:nvSpPr>
            <p:spPr>
              <a:xfrm>
                <a:off x="717047" y="3344465"/>
                <a:ext cx="107093"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defTabSz="685800"/>
                <a:endParaRPr lang="zh-CN" altLang="en-US" sz="1500">
                  <a:solidFill>
                    <a:prstClr val="white"/>
                  </a:solidFill>
                  <a:cs typeface="+mn-ea"/>
                  <a:sym typeface="+mn-lt"/>
                </a:endParaRPr>
              </a:p>
            </p:txBody>
          </p:sp>
          <p:sp>
            <p:nvSpPr>
              <p:cNvPr id="67" name="矩形 66"/>
              <p:cNvSpPr/>
              <p:nvPr>
                <p:custDataLst>
                  <p:tags r:id="rId4"/>
                </p:custDataLst>
              </p:nvPr>
            </p:nvSpPr>
            <p:spPr>
              <a:xfrm>
                <a:off x="866901" y="3344465"/>
                <a:ext cx="19843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defTabSz="685800"/>
                <a:endParaRPr lang="zh-CN" altLang="en-US" sz="1500">
                  <a:solidFill>
                    <a:prstClr val="white"/>
                  </a:solidFill>
                  <a:cs typeface="+mn-ea"/>
                  <a:sym typeface="+mn-lt"/>
                </a:endParaRPr>
              </a:p>
            </p:txBody>
          </p:sp>
          <p:sp>
            <p:nvSpPr>
              <p:cNvPr id="68" name="矩形 67"/>
              <p:cNvSpPr/>
              <p:nvPr>
                <p:custDataLst>
                  <p:tags r:id="rId5"/>
                </p:custDataLst>
              </p:nvPr>
            </p:nvSpPr>
            <p:spPr>
              <a:xfrm>
                <a:off x="1108099" y="3344465"/>
                <a:ext cx="9613876"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defTabSz="685800"/>
                <a:endParaRPr lang="zh-CN" altLang="en-US" sz="1500">
                  <a:solidFill>
                    <a:prstClr val="white"/>
                  </a:solidFill>
                  <a:cs typeface="+mn-ea"/>
                  <a:sym typeface="+mn-lt"/>
                </a:endParaRPr>
              </a:p>
            </p:txBody>
          </p:sp>
          <p:sp>
            <p:nvSpPr>
              <p:cNvPr id="69" name="矩形 68"/>
              <p:cNvSpPr/>
              <p:nvPr>
                <p:custDataLst>
                  <p:tags r:id="rId6"/>
                </p:custDataLst>
              </p:nvPr>
            </p:nvSpPr>
            <p:spPr>
              <a:xfrm>
                <a:off x="10994902" y="3344465"/>
                <a:ext cx="107093"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defTabSz="685800"/>
                <a:endParaRPr lang="zh-CN" altLang="en-US" sz="1500">
                  <a:solidFill>
                    <a:prstClr val="white"/>
                  </a:solidFill>
                  <a:cs typeface="+mn-ea"/>
                  <a:sym typeface="+mn-lt"/>
                </a:endParaRPr>
              </a:p>
            </p:txBody>
          </p:sp>
          <p:sp>
            <p:nvSpPr>
              <p:cNvPr id="70" name="矩形 69"/>
              <p:cNvSpPr/>
              <p:nvPr>
                <p:custDataLst>
                  <p:tags r:id="rId7"/>
                </p:custDataLst>
              </p:nvPr>
            </p:nvSpPr>
            <p:spPr>
              <a:xfrm>
                <a:off x="10759220" y="3344465"/>
                <a:ext cx="19843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defTabSz="685800"/>
                <a:endParaRPr lang="zh-CN" altLang="en-US" sz="1500">
                  <a:solidFill>
                    <a:prstClr val="white"/>
                  </a:solidFill>
                  <a:cs typeface="+mn-ea"/>
                  <a:sym typeface="+mn-lt"/>
                </a:endParaRPr>
              </a:p>
            </p:txBody>
          </p:sp>
          <p:sp>
            <p:nvSpPr>
              <p:cNvPr id="71" name="等腰三角形 70"/>
              <p:cNvSpPr/>
              <p:nvPr>
                <p:custDataLst>
                  <p:tags r:id="rId8"/>
                </p:custDataLst>
              </p:nvPr>
            </p:nvSpPr>
            <p:spPr>
              <a:xfrm rot="5400000">
                <a:off x="11159803" y="3239763"/>
                <a:ext cx="438144" cy="37847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defTabSz="685800"/>
                <a:endParaRPr lang="zh-CN" altLang="en-US" sz="1500">
                  <a:solidFill>
                    <a:prstClr val="white"/>
                  </a:solidFill>
                  <a:cs typeface="+mn-ea"/>
                  <a:sym typeface="+mn-lt"/>
                </a:endParaRPr>
              </a:p>
            </p:txBody>
          </p:sp>
        </p:grpSp>
      </p:grpSp>
      <p:grpSp>
        <p:nvGrpSpPr>
          <p:cNvPr id="73" name="组合 72"/>
          <p:cNvGrpSpPr/>
          <p:nvPr>
            <p:custDataLst>
              <p:tags r:id="rId9"/>
            </p:custDataLst>
          </p:nvPr>
        </p:nvGrpSpPr>
        <p:grpSpPr>
          <a:xfrm>
            <a:off x="771163" y="2499680"/>
            <a:ext cx="562610" cy="506928"/>
            <a:chOff x="1018940" y="3090803"/>
            <a:chExt cx="750908" cy="676392"/>
          </a:xfrm>
          <a:solidFill>
            <a:srgbClr val="414455"/>
          </a:solidFill>
        </p:grpSpPr>
        <p:sp>
          <p:nvSpPr>
            <p:cNvPr id="74" name="六边形 73"/>
            <p:cNvSpPr/>
            <p:nvPr>
              <p:custDataLst>
                <p:tags r:id="rId10"/>
              </p:custDataLst>
            </p:nvPr>
          </p:nvSpPr>
          <p:spPr>
            <a:xfrm rot="5400000">
              <a:off x="1063108" y="3137451"/>
              <a:ext cx="676392" cy="583096"/>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defTabSz="685800"/>
              <a:endParaRPr lang="zh-CN" altLang="en-US" sz="1500" dirty="0">
                <a:solidFill>
                  <a:prstClr val="white"/>
                </a:solidFill>
                <a:cs typeface="+mn-ea"/>
                <a:sym typeface="+mn-lt"/>
              </a:endParaRPr>
            </a:p>
          </p:txBody>
        </p:sp>
        <p:sp>
          <p:nvSpPr>
            <p:cNvPr id="75" name="文本框 64"/>
            <p:cNvSpPr txBox="1"/>
            <p:nvPr>
              <p:custDataLst>
                <p:tags r:id="rId11"/>
              </p:custDataLst>
            </p:nvPr>
          </p:nvSpPr>
          <p:spPr>
            <a:xfrm>
              <a:off x="1018940" y="3298386"/>
              <a:ext cx="750908" cy="306715"/>
            </a:xfrm>
            <a:prstGeom prst="rect">
              <a:avLst/>
            </a:prstGeom>
            <a:noFill/>
          </p:spPr>
          <p:txBody>
            <a:bodyPr wrap="square" rtlCol="0">
              <a:spAutoFit/>
            </a:bodyPr>
            <a:p>
              <a:pPr algn="ctr" defTabSz="685800"/>
              <a:r>
                <a:rPr lang="en-US" altLang="zh-CN" sz="900" dirty="0">
                  <a:solidFill>
                    <a:prstClr val="white"/>
                  </a:solidFill>
                  <a:cs typeface="+mn-ea"/>
                  <a:sym typeface="+mn-lt"/>
                </a:rPr>
                <a:t>1991</a:t>
              </a:r>
              <a:endParaRPr lang="zh-CN" altLang="en-US" sz="900" dirty="0">
                <a:solidFill>
                  <a:prstClr val="white"/>
                </a:solidFill>
                <a:cs typeface="+mn-ea"/>
                <a:sym typeface="+mn-lt"/>
              </a:endParaRPr>
            </a:p>
          </p:txBody>
        </p:sp>
      </p:grpSp>
      <p:cxnSp>
        <p:nvCxnSpPr>
          <p:cNvPr id="72" name="肘形连接符 71"/>
          <p:cNvCxnSpPr/>
          <p:nvPr>
            <p:custDataLst>
              <p:tags r:id="rId12"/>
            </p:custDataLst>
          </p:nvPr>
        </p:nvCxnSpPr>
        <p:spPr>
          <a:xfrm rot="5400000" flipH="1" flipV="1">
            <a:off x="806002" y="2029598"/>
            <a:ext cx="721724" cy="218439"/>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sp>
        <p:nvSpPr>
          <p:cNvPr id="78" name="文本框 66"/>
          <p:cNvSpPr txBox="1"/>
          <p:nvPr>
            <p:custDataLst>
              <p:tags r:id="rId13"/>
            </p:custDataLst>
          </p:nvPr>
        </p:nvSpPr>
        <p:spPr>
          <a:xfrm>
            <a:off x="344170" y="864870"/>
            <a:ext cx="2310130" cy="904240"/>
          </a:xfrm>
          <a:prstGeom prst="rect">
            <a:avLst/>
          </a:prstGeom>
          <a:noFill/>
        </p:spPr>
        <p:txBody>
          <a:bodyPr wrap="square" rtlCol="0">
            <a:noAutofit/>
          </a:bodyPr>
          <a:p>
            <a:pPr>
              <a:lnSpc>
                <a:spcPct val="150000"/>
              </a:lnSpc>
            </a:pPr>
            <a:r>
              <a:rPr lang="zh-CN" altLang="en-US" sz="1050" dirty="0">
                <a:solidFill>
                  <a:schemeClr val="tx1">
                    <a:lumMod val="75000"/>
                    <a:lumOff val="25000"/>
                  </a:schemeClr>
                </a:solidFill>
                <a:cs typeface="+mn-ea"/>
                <a:sym typeface="+mn-lt"/>
              </a:rPr>
              <a:t>Hengtong Electronics,the predecessor of SGTE inductor was established in Zhuhai.</a:t>
            </a:r>
            <a:endParaRPr lang="zh-CN" altLang="en-US" sz="1050" dirty="0">
              <a:solidFill>
                <a:schemeClr val="tx1">
                  <a:lumMod val="75000"/>
                  <a:lumOff val="25000"/>
                </a:schemeClr>
              </a:solidFill>
              <a:cs typeface="+mn-ea"/>
              <a:sym typeface="+mn-lt"/>
            </a:endParaRPr>
          </a:p>
        </p:txBody>
      </p:sp>
      <p:grpSp>
        <p:nvGrpSpPr>
          <p:cNvPr id="101" name="组合 100"/>
          <p:cNvGrpSpPr/>
          <p:nvPr>
            <p:custDataLst>
              <p:tags r:id="rId14"/>
            </p:custDataLst>
          </p:nvPr>
        </p:nvGrpSpPr>
        <p:grpSpPr>
          <a:xfrm>
            <a:off x="1692006" y="2488249"/>
            <a:ext cx="525209" cy="506927"/>
            <a:chOff x="1056092" y="3090803"/>
            <a:chExt cx="700988" cy="676392"/>
          </a:xfrm>
          <a:solidFill>
            <a:srgbClr val="414455"/>
          </a:solidFill>
        </p:grpSpPr>
        <p:sp>
          <p:nvSpPr>
            <p:cNvPr id="102" name="六边形 101"/>
            <p:cNvSpPr/>
            <p:nvPr>
              <p:custDataLst>
                <p:tags r:id="rId15"/>
              </p:custDataLst>
            </p:nvPr>
          </p:nvSpPr>
          <p:spPr>
            <a:xfrm rot="5400000">
              <a:off x="1063108" y="3137451"/>
              <a:ext cx="676392" cy="583096"/>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defTabSz="685800"/>
              <a:endParaRPr lang="zh-CN" altLang="en-US" sz="1500" dirty="0">
                <a:solidFill>
                  <a:prstClr val="white"/>
                </a:solidFill>
                <a:cs typeface="+mn-ea"/>
                <a:sym typeface="+mn-lt"/>
              </a:endParaRPr>
            </a:p>
          </p:txBody>
        </p:sp>
        <p:sp>
          <p:nvSpPr>
            <p:cNvPr id="103" name="文本框 93"/>
            <p:cNvSpPr txBox="1"/>
            <p:nvPr>
              <p:custDataLst>
                <p:tags r:id="rId16"/>
              </p:custDataLst>
            </p:nvPr>
          </p:nvSpPr>
          <p:spPr>
            <a:xfrm>
              <a:off x="1056092" y="3298193"/>
              <a:ext cx="700988" cy="306715"/>
            </a:xfrm>
            <a:prstGeom prst="rect">
              <a:avLst/>
            </a:prstGeom>
            <a:noFill/>
          </p:spPr>
          <p:txBody>
            <a:bodyPr wrap="square" rtlCol="0">
              <a:spAutoFit/>
            </a:bodyPr>
            <a:p>
              <a:pPr algn="ctr" defTabSz="685800"/>
              <a:r>
                <a:rPr lang="en-US" altLang="zh-CN" sz="900" dirty="0">
                  <a:solidFill>
                    <a:prstClr val="white"/>
                  </a:solidFill>
                  <a:cs typeface="+mn-ea"/>
                  <a:sym typeface="+mn-lt"/>
                </a:rPr>
                <a:t>1995</a:t>
              </a:r>
              <a:endParaRPr lang="zh-CN" altLang="en-US" sz="900" dirty="0">
                <a:solidFill>
                  <a:prstClr val="white"/>
                </a:solidFill>
                <a:cs typeface="+mn-ea"/>
                <a:sym typeface="+mn-lt"/>
              </a:endParaRPr>
            </a:p>
          </p:txBody>
        </p:sp>
      </p:grpSp>
      <p:grpSp>
        <p:nvGrpSpPr>
          <p:cNvPr id="2" name="组合 1"/>
          <p:cNvGrpSpPr/>
          <p:nvPr>
            <p:custDataLst>
              <p:tags r:id="rId17"/>
            </p:custDataLst>
          </p:nvPr>
        </p:nvGrpSpPr>
        <p:grpSpPr>
          <a:xfrm>
            <a:off x="2669906" y="2500314"/>
            <a:ext cx="525209" cy="506927"/>
            <a:chOff x="1056092" y="3090803"/>
            <a:chExt cx="700988" cy="676392"/>
          </a:xfrm>
          <a:solidFill>
            <a:srgbClr val="414455"/>
          </a:solidFill>
        </p:grpSpPr>
        <p:sp>
          <p:nvSpPr>
            <p:cNvPr id="4" name="六边形 3"/>
            <p:cNvSpPr/>
            <p:nvPr>
              <p:custDataLst>
                <p:tags r:id="rId18"/>
              </p:custDataLst>
            </p:nvPr>
          </p:nvSpPr>
          <p:spPr>
            <a:xfrm rot="5400000">
              <a:off x="1063108" y="3137451"/>
              <a:ext cx="676392" cy="583096"/>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defTabSz="685800"/>
              <a:endParaRPr lang="zh-CN" altLang="en-US" sz="1500" dirty="0">
                <a:solidFill>
                  <a:prstClr val="white"/>
                </a:solidFill>
                <a:cs typeface="+mn-ea"/>
                <a:sym typeface="+mn-lt"/>
              </a:endParaRPr>
            </a:p>
          </p:txBody>
        </p:sp>
        <p:sp>
          <p:nvSpPr>
            <p:cNvPr id="25" name="文本框 93"/>
            <p:cNvSpPr txBox="1"/>
            <p:nvPr>
              <p:custDataLst>
                <p:tags r:id="rId19"/>
              </p:custDataLst>
            </p:nvPr>
          </p:nvSpPr>
          <p:spPr>
            <a:xfrm>
              <a:off x="1056092" y="3298193"/>
              <a:ext cx="700988" cy="306715"/>
            </a:xfrm>
            <a:prstGeom prst="rect">
              <a:avLst/>
            </a:prstGeom>
            <a:noFill/>
          </p:spPr>
          <p:txBody>
            <a:bodyPr wrap="square" rtlCol="0">
              <a:spAutoFit/>
            </a:bodyPr>
            <a:p>
              <a:pPr algn="ctr" defTabSz="685800"/>
              <a:r>
                <a:rPr lang="en-US" altLang="zh-CN" sz="900" dirty="0">
                  <a:solidFill>
                    <a:prstClr val="white"/>
                  </a:solidFill>
                  <a:cs typeface="+mn-ea"/>
                  <a:sym typeface="+mn-lt"/>
                </a:rPr>
                <a:t>1997</a:t>
              </a:r>
              <a:endParaRPr lang="zh-CN" altLang="en-US" sz="900" dirty="0">
                <a:solidFill>
                  <a:prstClr val="white"/>
                </a:solidFill>
                <a:cs typeface="+mn-ea"/>
                <a:sym typeface="+mn-lt"/>
              </a:endParaRPr>
            </a:p>
          </p:txBody>
        </p:sp>
      </p:grpSp>
      <p:cxnSp>
        <p:nvCxnSpPr>
          <p:cNvPr id="100" name="肘形连接符 99"/>
          <p:cNvCxnSpPr/>
          <p:nvPr>
            <p:custDataLst>
              <p:tags r:id="rId20"/>
            </p:custDataLst>
          </p:nvPr>
        </p:nvCxnSpPr>
        <p:spPr>
          <a:xfrm rot="16200000" flipH="1">
            <a:off x="1656507" y="3353457"/>
            <a:ext cx="867689" cy="218440"/>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sp>
        <p:nvSpPr>
          <p:cNvPr id="106" name="文本框 96"/>
          <p:cNvSpPr txBox="1"/>
          <p:nvPr>
            <p:custDataLst>
              <p:tags r:id="rId21"/>
            </p:custDataLst>
          </p:nvPr>
        </p:nvSpPr>
        <p:spPr>
          <a:xfrm>
            <a:off x="1945005" y="3891915"/>
            <a:ext cx="1575435" cy="834390"/>
          </a:xfrm>
          <a:prstGeom prst="rect">
            <a:avLst/>
          </a:prstGeom>
          <a:noFill/>
        </p:spPr>
        <p:txBody>
          <a:bodyPr wrap="square" rtlCol="0">
            <a:no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pPr algn="l">
              <a:lnSpc>
                <a:spcPct val="150000"/>
              </a:lnSpc>
            </a:pPr>
            <a:r>
              <a:rPr lang="zh-CN" altLang="en-US" sz="1050" dirty="0">
                <a:solidFill>
                  <a:schemeClr val="tx1">
                    <a:lumMod val="75000"/>
                    <a:lumOff val="25000"/>
                  </a:schemeClr>
                </a:solidFill>
                <a:latin typeface="+mn-lt"/>
                <a:ea typeface="+mn-ea"/>
                <a:cs typeface="+mn-ea"/>
                <a:sym typeface="+mn-lt"/>
              </a:rPr>
              <a:t>Gantong Electronics Established in Pinghu, Shenzhen</a:t>
            </a:r>
            <a:endParaRPr lang="zh-CN" altLang="en-US" sz="1050" dirty="0">
              <a:solidFill>
                <a:schemeClr val="tx1">
                  <a:lumMod val="75000"/>
                  <a:lumOff val="25000"/>
                </a:schemeClr>
              </a:solidFill>
              <a:latin typeface="+mn-lt"/>
              <a:ea typeface="+mn-ea"/>
              <a:cs typeface="+mn-ea"/>
              <a:sym typeface="+mn-lt"/>
            </a:endParaRPr>
          </a:p>
        </p:txBody>
      </p:sp>
      <p:grpSp>
        <p:nvGrpSpPr>
          <p:cNvPr id="26" name="组合 25"/>
          <p:cNvGrpSpPr/>
          <p:nvPr>
            <p:custDataLst>
              <p:tags r:id="rId22"/>
            </p:custDataLst>
          </p:nvPr>
        </p:nvGrpSpPr>
        <p:grpSpPr>
          <a:xfrm>
            <a:off x="3599546" y="2499679"/>
            <a:ext cx="525209" cy="506927"/>
            <a:chOff x="1056092" y="3090803"/>
            <a:chExt cx="700988" cy="676392"/>
          </a:xfrm>
          <a:solidFill>
            <a:srgbClr val="414455"/>
          </a:solidFill>
        </p:grpSpPr>
        <p:sp>
          <p:nvSpPr>
            <p:cNvPr id="35" name="六边形 34"/>
            <p:cNvSpPr/>
            <p:nvPr>
              <p:custDataLst>
                <p:tags r:id="rId23"/>
              </p:custDataLst>
            </p:nvPr>
          </p:nvSpPr>
          <p:spPr>
            <a:xfrm rot="5400000">
              <a:off x="1063108" y="3137451"/>
              <a:ext cx="676392" cy="583096"/>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defTabSz="685800"/>
              <a:endParaRPr lang="zh-CN" altLang="en-US" sz="1500" dirty="0">
                <a:solidFill>
                  <a:prstClr val="white"/>
                </a:solidFill>
                <a:cs typeface="+mn-ea"/>
                <a:sym typeface="+mn-lt"/>
              </a:endParaRPr>
            </a:p>
          </p:txBody>
        </p:sp>
        <p:sp>
          <p:nvSpPr>
            <p:cNvPr id="36" name="文本框 93"/>
            <p:cNvSpPr txBox="1"/>
            <p:nvPr>
              <p:custDataLst>
                <p:tags r:id="rId24"/>
              </p:custDataLst>
            </p:nvPr>
          </p:nvSpPr>
          <p:spPr>
            <a:xfrm>
              <a:off x="1056092" y="3298193"/>
              <a:ext cx="700988" cy="306715"/>
            </a:xfrm>
            <a:prstGeom prst="rect">
              <a:avLst/>
            </a:prstGeom>
            <a:noFill/>
          </p:spPr>
          <p:txBody>
            <a:bodyPr wrap="square" rtlCol="0">
              <a:spAutoFit/>
            </a:bodyPr>
            <a:p>
              <a:pPr algn="ctr" defTabSz="685800"/>
              <a:r>
                <a:rPr lang="en-US" altLang="zh-CN" sz="900" dirty="0">
                  <a:solidFill>
                    <a:prstClr val="white"/>
                  </a:solidFill>
                  <a:cs typeface="+mn-ea"/>
                  <a:sym typeface="+mn-lt"/>
                </a:rPr>
                <a:t>2004</a:t>
              </a:r>
              <a:endParaRPr lang="zh-CN" altLang="en-US" sz="900" dirty="0">
                <a:solidFill>
                  <a:prstClr val="white"/>
                </a:solidFill>
                <a:cs typeface="+mn-ea"/>
                <a:sym typeface="+mn-lt"/>
              </a:endParaRPr>
            </a:p>
          </p:txBody>
        </p:sp>
      </p:grpSp>
      <p:grpSp>
        <p:nvGrpSpPr>
          <p:cNvPr id="37" name="组合 36"/>
          <p:cNvGrpSpPr/>
          <p:nvPr>
            <p:custDataLst>
              <p:tags r:id="rId25"/>
            </p:custDataLst>
          </p:nvPr>
        </p:nvGrpSpPr>
        <p:grpSpPr>
          <a:xfrm>
            <a:off x="4499976" y="2488249"/>
            <a:ext cx="525209" cy="506927"/>
            <a:chOff x="1056092" y="3090803"/>
            <a:chExt cx="700988" cy="676392"/>
          </a:xfrm>
          <a:solidFill>
            <a:srgbClr val="414455"/>
          </a:solidFill>
        </p:grpSpPr>
        <p:sp>
          <p:nvSpPr>
            <p:cNvPr id="38" name="六边形 37"/>
            <p:cNvSpPr/>
            <p:nvPr>
              <p:custDataLst>
                <p:tags r:id="rId26"/>
              </p:custDataLst>
            </p:nvPr>
          </p:nvSpPr>
          <p:spPr>
            <a:xfrm rot="5400000">
              <a:off x="1063108" y="3137451"/>
              <a:ext cx="676392" cy="583096"/>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defTabSz="685800"/>
              <a:endParaRPr lang="zh-CN" altLang="en-US" sz="1500" dirty="0">
                <a:solidFill>
                  <a:prstClr val="white"/>
                </a:solidFill>
                <a:cs typeface="+mn-ea"/>
                <a:sym typeface="+mn-lt"/>
              </a:endParaRPr>
            </a:p>
          </p:txBody>
        </p:sp>
        <p:sp>
          <p:nvSpPr>
            <p:cNvPr id="39" name="文本框 93"/>
            <p:cNvSpPr txBox="1"/>
            <p:nvPr>
              <p:custDataLst>
                <p:tags r:id="rId27"/>
              </p:custDataLst>
            </p:nvPr>
          </p:nvSpPr>
          <p:spPr>
            <a:xfrm>
              <a:off x="1056092" y="3298193"/>
              <a:ext cx="700988" cy="306715"/>
            </a:xfrm>
            <a:prstGeom prst="rect">
              <a:avLst/>
            </a:prstGeom>
            <a:noFill/>
          </p:spPr>
          <p:txBody>
            <a:bodyPr wrap="square" rtlCol="0">
              <a:spAutoFit/>
            </a:bodyPr>
            <a:p>
              <a:pPr algn="ctr" defTabSz="685800"/>
              <a:r>
                <a:rPr lang="en-US" altLang="zh-CN" sz="900" dirty="0">
                  <a:solidFill>
                    <a:prstClr val="white"/>
                  </a:solidFill>
                  <a:cs typeface="+mn-ea"/>
                  <a:sym typeface="+mn-lt"/>
                </a:rPr>
                <a:t>2008</a:t>
              </a:r>
              <a:endParaRPr lang="zh-CN" altLang="en-US" sz="900" dirty="0">
                <a:solidFill>
                  <a:prstClr val="white"/>
                </a:solidFill>
                <a:cs typeface="+mn-ea"/>
                <a:sym typeface="+mn-lt"/>
              </a:endParaRPr>
            </a:p>
          </p:txBody>
        </p:sp>
      </p:grpSp>
      <p:grpSp>
        <p:nvGrpSpPr>
          <p:cNvPr id="40" name="组合 39"/>
          <p:cNvGrpSpPr/>
          <p:nvPr>
            <p:custDataLst>
              <p:tags r:id="rId28"/>
            </p:custDataLst>
          </p:nvPr>
        </p:nvGrpSpPr>
        <p:grpSpPr>
          <a:xfrm>
            <a:off x="5403581" y="2488249"/>
            <a:ext cx="525209" cy="506927"/>
            <a:chOff x="1056092" y="3090803"/>
            <a:chExt cx="700988" cy="676392"/>
          </a:xfrm>
          <a:solidFill>
            <a:srgbClr val="414455"/>
          </a:solidFill>
        </p:grpSpPr>
        <p:sp>
          <p:nvSpPr>
            <p:cNvPr id="41" name="六边形 40"/>
            <p:cNvSpPr/>
            <p:nvPr>
              <p:custDataLst>
                <p:tags r:id="rId29"/>
              </p:custDataLst>
            </p:nvPr>
          </p:nvSpPr>
          <p:spPr>
            <a:xfrm rot="5400000">
              <a:off x="1063108" y="3137451"/>
              <a:ext cx="676392" cy="583096"/>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defTabSz="685800"/>
              <a:endParaRPr lang="zh-CN" altLang="en-US" sz="1500" dirty="0">
                <a:solidFill>
                  <a:prstClr val="white"/>
                </a:solidFill>
                <a:cs typeface="+mn-ea"/>
                <a:sym typeface="+mn-lt"/>
              </a:endParaRPr>
            </a:p>
          </p:txBody>
        </p:sp>
        <p:sp>
          <p:nvSpPr>
            <p:cNvPr id="42" name="文本框 93"/>
            <p:cNvSpPr txBox="1"/>
            <p:nvPr>
              <p:custDataLst>
                <p:tags r:id="rId30"/>
              </p:custDataLst>
            </p:nvPr>
          </p:nvSpPr>
          <p:spPr>
            <a:xfrm>
              <a:off x="1056092" y="3298193"/>
              <a:ext cx="700988" cy="306715"/>
            </a:xfrm>
            <a:prstGeom prst="rect">
              <a:avLst/>
            </a:prstGeom>
            <a:noFill/>
          </p:spPr>
          <p:txBody>
            <a:bodyPr wrap="square" rtlCol="0">
              <a:spAutoFit/>
            </a:bodyPr>
            <a:p>
              <a:pPr algn="ctr" defTabSz="685800"/>
              <a:r>
                <a:rPr lang="en-US" altLang="zh-CN" sz="900" dirty="0">
                  <a:solidFill>
                    <a:prstClr val="white"/>
                  </a:solidFill>
                  <a:cs typeface="+mn-ea"/>
                  <a:sym typeface="+mn-lt"/>
                </a:rPr>
                <a:t>2017</a:t>
              </a:r>
              <a:endParaRPr lang="zh-CN" altLang="en-US" sz="900" dirty="0">
                <a:solidFill>
                  <a:prstClr val="white"/>
                </a:solidFill>
                <a:cs typeface="+mn-ea"/>
                <a:sym typeface="+mn-lt"/>
              </a:endParaRPr>
            </a:p>
          </p:txBody>
        </p:sp>
      </p:grpSp>
      <p:grpSp>
        <p:nvGrpSpPr>
          <p:cNvPr id="45" name="组合 44"/>
          <p:cNvGrpSpPr/>
          <p:nvPr>
            <p:custDataLst>
              <p:tags r:id="rId31"/>
            </p:custDataLst>
          </p:nvPr>
        </p:nvGrpSpPr>
        <p:grpSpPr>
          <a:xfrm>
            <a:off x="6362431" y="2488249"/>
            <a:ext cx="525209" cy="506927"/>
            <a:chOff x="1056092" y="3090803"/>
            <a:chExt cx="700988" cy="676392"/>
          </a:xfrm>
          <a:solidFill>
            <a:srgbClr val="414455"/>
          </a:solidFill>
        </p:grpSpPr>
        <p:sp>
          <p:nvSpPr>
            <p:cNvPr id="46" name="六边形 45"/>
            <p:cNvSpPr/>
            <p:nvPr>
              <p:custDataLst>
                <p:tags r:id="rId32"/>
              </p:custDataLst>
            </p:nvPr>
          </p:nvSpPr>
          <p:spPr>
            <a:xfrm rot="5400000">
              <a:off x="1063108" y="3137451"/>
              <a:ext cx="676392" cy="583096"/>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defTabSz="685800"/>
              <a:endParaRPr lang="zh-CN" altLang="en-US" sz="1500" dirty="0">
                <a:solidFill>
                  <a:prstClr val="white"/>
                </a:solidFill>
                <a:cs typeface="+mn-ea"/>
                <a:sym typeface="+mn-lt"/>
              </a:endParaRPr>
            </a:p>
          </p:txBody>
        </p:sp>
        <p:sp>
          <p:nvSpPr>
            <p:cNvPr id="47" name="文本框 93"/>
            <p:cNvSpPr txBox="1"/>
            <p:nvPr>
              <p:custDataLst>
                <p:tags r:id="rId33"/>
              </p:custDataLst>
            </p:nvPr>
          </p:nvSpPr>
          <p:spPr>
            <a:xfrm>
              <a:off x="1056092" y="3298193"/>
              <a:ext cx="700988" cy="306715"/>
            </a:xfrm>
            <a:prstGeom prst="rect">
              <a:avLst/>
            </a:prstGeom>
            <a:noFill/>
          </p:spPr>
          <p:txBody>
            <a:bodyPr wrap="square" rtlCol="0">
              <a:spAutoFit/>
            </a:bodyPr>
            <a:p>
              <a:pPr algn="ctr" defTabSz="685800"/>
              <a:r>
                <a:rPr lang="en-US" altLang="zh-CN" sz="900" dirty="0">
                  <a:solidFill>
                    <a:prstClr val="white"/>
                  </a:solidFill>
                  <a:cs typeface="+mn-ea"/>
                  <a:sym typeface="+mn-lt"/>
                </a:rPr>
                <a:t>2020</a:t>
              </a:r>
              <a:endParaRPr lang="zh-CN" altLang="en-US" sz="900" dirty="0">
                <a:solidFill>
                  <a:prstClr val="white"/>
                </a:solidFill>
                <a:cs typeface="+mn-ea"/>
                <a:sym typeface="+mn-lt"/>
              </a:endParaRPr>
            </a:p>
          </p:txBody>
        </p:sp>
      </p:grpSp>
      <p:grpSp>
        <p:nvGrpSpPr>
          <p:cNvPr id="48" name="组合 47"/>
          <p:cNvGrpSpPr/>
          <p:nvPr>
            <p:custDataLst>
              <p:tags r:id="rId34"/>
            </p:custDataLst>
          </p:nvPr>
        </p:nvGrpSpPr>
        <p:grpSpPr>
          <a:xfrm>
            <a:off x="7307946" y="2488249"/>
            <a:ext cx="525209" cy="506927"/>
            <a:chOff x="1056092" y="3090803"/>
            <a:chExt cx="700988" cy="676392"/>
          </a:xfrm>
          <a:solidFill>
            <a:srgbClr val="414455"/>
          </a:solidFill>
        </p:grpSpPr>
        <p:sp>
          <p:nvSpPr>
            <p:cNvPr id="49" name="六边形 48"/>
            <p:cNvSpPr/>
            <p:nvPr>
              <p:custDataLst>
                <p:tags r:id="rId35"/>
              </p:custDataLst>
            </p:nvPr>
          </p:nvSpPr>
          <p:spPr>
            <a:xfrm rot="5400000">
              <a:off x="1063108" y="3137451"/>
              <a:ext cx="676392" cy="583096"/>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defTabSz="685800"/>
              <a:endParaRPr lang="zh-CN" altLang="en-US" sz="1500" dirty="0">
                <a:solidFill>
                  <a:prstClr val="white"/>
                </a:solidFill>
                <a:cs typeface="+mn-ea"/>
                <a:sym typeface="+mn-lt"/>
              </a:endParaRPr>
            </a:p>
          </p:txBody>
        </p:sp>
        <p:sp>
          <p:nvSpPr>
            <p:cNvPr id="50" name="文本框 93"/>
            <p:cNvSpPr txBox="1"/>
            <p:nvPr>
              <p:custDataLst>
                <p:tags r:id="rId36"/>
              </p:custDataLst>
            </p:nvPr>
          </p:nvSpPr>
          <p:spPr>
            <a:xfrm>
              <a:off x="1056092" y="3298193"/>
              <a:ext cx="700988" cy="306715"/>
            </a:xfrm>
            <a:prstGeom prst="rect">
              <a:avLst/>
            </a:prstGeom>
            <a:noFill/>
          </p:spPr>
          <p:txBody>
            <a:bodyPr wrap="square" rtlCol="0">
              <a:spAutoFit/>
            </a:bodyPr>
            <a:p>
              <a:pPr algn="ctr" defTabSz="685800"/>
              <a:r>
                <a:rPr lang="en-US" altLang="zh-CN" sz="900" dirty="0">
                  <a:solidFill>
                    <a:prstClr val="white"/>
                  </a:solidFill>
                  <a:cs typeface="+mn-ea"/>
                  <a:sym typeface="+mn-lt"/>
                </a:rPr>
                <a:t>2024</a:t>
              </a:r>
              <a:endParaRPr lang="zh-CN" altLang="en-US" sz="900" dirty="0">
                <a:solidFill>
                  <a:prstClr val="white"/>
                </a:solidFill>
                <a:cs typeface="+mn-ea"/>
                <a:sym typeface="+mn-lt"/>
              </a:endParaRPr>
            </a:p>
          </p:txBody>
        </p:sp>
      </p:grpSp>
      <p:pic>
        <p:nvPicPr>
          <p:cNvPr id="51" name="图片 50" descr="91年珠海东光九楼车间"/>
          <p:cNvPicPr>
            <a:picLocks noChangeAspect="1"/>
          </p:cNvPicPr>
          <p:nvPr>
            <p:custDataLst>
              <p:tags r:id="rId37"/>
            </p:custDataLst>
          </p:nvPr>
        </p:nvPicPr>
        <p:blipFill>
          <a:blip r:embed="rId38"/>
          <a:stretch>
            <a:fillRect/>
          </a:stretch>
        </p:blipFill>
        <p:spPr>
          <a:xfrm>
            <a:off x="1112520" y="1851660"/>
            <a:ext cx="920115" cy="597535"/>
          </a:xfrm>
          <a:prstGeom prst="rect">
            <a:avLst/>
          </a:prstGeom>
        </p:spPr>
      </p:pic>
      <p:pic>
        <p:nvPicPr>
          <p:cNvPr id="52" name="图片 51" descr="95年的机修车间"/>
          <p:cNvPicPr>
            <a:picLocks noChangeAspect="1"/>
          </p:cNvPicPr>
          <p:nvPr>
            <p:custDataLst>
              <p:tags r:id="rId39"/>
            </p:custDataLst>
          </p:nvPr>
        </p:nvPicPr>
        <p:blipFill>
          <a:blip r:embed="rId40"/>
          <a:stretch>
            <a:fillRect/>
          </a:stretch>
        </p:blipFill>
        <p:spPr>
          <a:xfrm>
            <a:off x="2032635" y="3220085"/>
            <a:ext cx="882650" cy="558800"/>
          </a:xfrm>
          <a:prstGeom prst="rect">
            <a:avLst/>
          </a:prstGeom>
        </p:spPr>
      </p:pic>
      <p:cxnSp>
        <p:nvCxnSpPr>
          <p:cNvPr id="53" name="肘形连接符 52"/>
          <p:cNvCxnSpPr/>
          <p:nvPr>
            <p:custDataLst>
              <p:tags r:id="rId41"/>
            </p:custDataLst>
          </p:nvPr>
        </p:nvCxnSpPr>
        <p:spPr>
          <a:xfrm rot="5400000" flipH="1" flipV="1">
            <a:off x="2663377" y="1964193"/>
            <a:ext cx="721724" cy="218439"/>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cxnSp>
        <p:nvCxnSpPr>
          <p:cNvPr id="54" name="肘形连接符 53"/>
          <p:cNvCxnSpPr/>
          <p:nvPr>
            <p:custDataLst>
              <p:tags r:id="rId42"/>
            </p:custDataLst>
          </p:nvPr>
        </p:nvCxnSpPr>
        <p:spPr>
          <a:xfrm rot="16200000" flipH="1">
            <a:off x="3533567" y="3397907"/>
            <a:ext cx="867689" cy="218440"/>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cxnSp>
        <p:nvCxnSpPr>
          <p:cNvPr id="55" name="肘形连接符 54"/>
          <p:cNvCxnSpPr/>
          <p:nvPr>
            <p:custDataLst>
              <p:tags r:id="rId43"/>
            </p:custDataLst>
          </p:nvPr>
        </p:nvCxnSpPr>
        <p:spPr>
          <a:xfrm rot="5400000" flipH="1" flipV="1">
            <a:off x="4499797" y="1959113"/>
            <a:ext cx="721724" cy="218439"/>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cxnSp>
        <p:nvCxnSpPr>
          <p:cNvPr id="56" name="肘形连接符 55"/>
          <p:cNvCxnSpPr/>
          <p:nvPr>
            <p:custDataLst>
              <p:tags r:id="rId44"/>
            </p:custDataLst>
          </p:nvPr>
        </p:nvCxnSpPr>
        <p:spPr>
          <a:xfrm rot="16200000" flipH="1">
            <a:off x="5329347" y="3348377"/>
            <a:ext cx="867689" cy="218440"/>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cxnSp>
        <p:nvCxnSpPr>
          <p:cNvPr id="57" name="肘形连接符 56"/>
          <p:cNvCxnSpPr/>
          <p:nvPr>
            <p:custDataLst>
              <p:tags r:id="rId45"/>
            </p:custDataLst>
          </p:nvPr>
        </p:nvCxnSpPr>
        <p:spPr>
          <a:xfrm rot="5400000" flipH="1" flipV="1">
            <a:off x="6336217" y="1959113"/>
            <a:ext cx="721724" cy="218439"/>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cxnSp>
        <p:nvCxnSpPr>
          <p:cNvPr id="58" name="肘形连接符 57"/>
          <p:cNvCxnSpPr/>
          <p:nvPr>
            <p:custDataLst>
              <p:tags r:id="rId46"/>
            </p:custDataLst>
          </p:nvPr>
        </p:nvCxnSpPr>
        <p:spPr>
          <a:xfrm rot="16200000" flipH="1">
            <a:off x="7241967" y="3397907"/>
            <a:ext cx="867689" cy="218440"/>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sp>
        <p:nvSpPr>
          <p:cNvPr id="59" name="文本框 66"/>
          <p:cNvSpPr txBox="1"/>
          <p:nvPr>
            <p:custDataLst>
              <p:tags r:id="rId47"/>
            </p:custDataLst>
          </p:nvPr>
        </p:nvSpPr>
        <p:spPr>
          <a:xfrm>
            <a:off x="2800985" y="910590"/>
            <a:ext cx="1718310" cy="941070"/>
          </a:xfrm>
          <a:prstGeom prst="rect">
            <a:avLst/>
          </a:prstGeom>
          <a:noFill/>
        </p:spPr>
        <p:txBody>
          <a:bodyPr wrap="square" rtlCol="0">
            <a:noAutofit/>
          </a:bodyPr>
          <a:p>
            <a:pPr>
              <a:lnSpc>
                <a:spcPct val="150000"/>
              </a:lnSpc>
            </a:pPr>
            <a:r>
              <a:rPr lang="zh-CN" sz="1050" dirty="0">
                <a:solidFill>
                  <a:schemeClr val="tx1">
                    <a:lumMod val="75000"/>
                    <a:lumOff val="25000"/>
                  </a:schemeClr>
                </a:solidFill>
                <a:cs typeface="+mn-ea"/>
                <a:sym typeface="+mn-lt"/>
              </a:rPr>
              <a:t>Purchase industrial land and build the Gantong Industrial Park</a:t>
            </a:r>
            <a:endParaRPr lang="zh-CN" sz="1050" dirty="0">
              <a:solidFill>
                <a:schemeClr val="tx1">
                  <a:lumMod val="75000"/>
                  <a:lumOff val="25000"/>
                </a:schemeClr>
              </a:solidFill>
              <a:cs typeface="+mn-ea"/>
              <a:sym typeface="+mn-lt"/>
            </a:endParaRPr>
          </a:p>
        </p:txBody>
      </p:sp>
      <p:sp>
        <p:nvSpPr>
          <p:cNvPr id="60" name="文本框 66"/>
          <p:cNvSpPr txBox="1"/>
          <p:nvPr>
            <p:custDataLst>
              <p:tags r:id="rId48"/>
            </p:custDataLst>
          </p:nvPr>
        </p:nvSpPr>
        <p:spPr>
          <a:xfrm>
            <a:off x="4857115" y="986790"/>
            <a:ext cx="1667510" cy="864870"/>
          </a:xfrm>
          <a:prstGeom prst="rect">
            <a:avLst/>
          </a:prstGeom>
          <a:noFill/>
        </p:spPr>
        <p:txBody>
          <a:bodyPr wrap="square" rtlCol="0">
            <a:noAutofit/>
          </a:bodyPr>
          <a:p>
            <a:pPr>
              <a:lnSpc>
                <a:spcPct val="150000"/>
              </a:lnSpc>
            </a:pPr>
            <a:r>
              <a:rPr lang="zh-CN" sz="1050" dirty="0">
                <a:solidFill>
                  <a:schemeClr val="tx1">
                    <a:lumMod val="75000"/>
                    <a:lumOff val="25000"/>
                  </a:schemeClr>
                </a:solidFill>
                <a:cs typeface="+mn-ea"/>
                <a:sym typeface="+mn-lt"/>
              </a:rPr>
              <a:t>Fully i</a:t>
            </a:r>
            <a:r>
              <a:rPr lang="en-US" altLang="zh-CN" sz="1050" dirty="0">
                <a:solidFill>
                  <a:schemeClr val="tx1">
                    <a:lumMod val="75000"/>
                    <a:lumOff val="25000"/>
                  </a:schemeClr>
                </a:solidFill>
                <a:cs typeface="+mn-ea"/>
                <a:sym typeface="+mn-lt"/>
              </a:rPr>
              <a:t>mport</a:t>
            </a:r>
            <a:r>
              <a:rPr lang="zh-CN" sz="1050" dirty="0">
                <a:solidFill>
                  <a:schemeClr val="tx1">
                    <a:lumMod val="75000"/>
                    <a:lumOff val="25000"/>
                  </a:schemeClr>
                </a:solidFill>
                <a:cs typeface="+mn-ea"/>
                <a:sym typeface="+mn-lt"/>
              </a:rPr>
              <a:t> </a:t>
            </a:r>
            <a:r>
              <a:rPr lang="en-US" altLang="zh-CN" sz="1050" dirty="0">
                <a:solidFill>
                  <a:schemeClr val="tx1">
                    <a:lumMod val="75000"/>
                    <a:lumOff val="25000"/>
                  </a:schemeClr>
                </a:solidFill>
                <a:cs typeface="+mn-ea"/>
                <a:sym typeface="+mn-lt"/>
              </a:rPr>
              <a:t>molded</a:t>
            </a:r>
            <a:r>
              <a:rPr lang="zh-CN" sz="1050" dirty="0">
                <a:solidFill>
                  <a:schemeClr val="tx1">
                    <a:lumMod val="75000"/>
                    <a:lumOff val="25000"/>
                  </a:schemeClr>
                </a:solidFill>
                <a:cs typeface="+mn-ea"/>
                <a:sym typeface="+mn-lt"/>
              </a:rPr>
              <a:t> inductor production line</a:t>
            </a:r>
            <a:endParaRPr lang="zh-CN" sz="1050" dirty="0">
              <a:solidFill>
                <a:schemeClr val="tx1">
                  <a:lumMod val="75000"/>
                  <a:lumOff val="25000"/>
                </a:schemeClr>
              </a:solidFill>
              <a:cs typeface="+mn-ea"/>
              <a:sym typeface="+mn-lt"/>
            </a:endParaRPr>
          </a:p>
        </p:txBody>
      </p:sp>
      <p:sp>
        <p:nvSpPr>
          <p:cNvPr id="61" name="文本框 66"/>
          <p:cNvSpPr txBox="1"/>
          <p:nvPr>
            <p:custDataLst>
              <p:tags r:id="rId49"/>
            </p:custDataLst>
          </p:nvPr>
        </p:nvSpPr>
        <p:spPr>
          <a:xfrm>
            <a:off x="6887210" y="864870"/>
            <a:ext cx="1788160" cy="842010"/>
          </a:xfrm>
          <a:prstGeom prst="rect">
            <a:avLst/>
          </a:prstGeom>
          <a:noFill/>
        </p:spPr>
        <p:txBody>
          <a:bodyPr wrap="square" rtlCol="0">
            <a:noAutofit/>
          </a:bodyPr>
          <a:p>
            <a:pPr>
              <a:lnSpc>
                <a:spcPct val="150000"/>
              </a:lnSpc>
            </a:pPr>
            <a:r>
              <a:rPr lang="zh-CN" altLang="en-US" sz="1050" dirty="0">
                <a:solidFill>
                  <a:schemeClr val="tx1">
                    <a:lumMod val="75000"/>
                    <a:lumOff val="25000"/>
                  </a:schemeClr>
                </a:solidFill>
                <a:cs typeface="+mn-ea"/>
                <a:sym typeface="+mn-lt"/>
              </a:rPr>
              <a:t>All series of products have passed the AEC-Q200 quality standard</a:t>
            </a:r>
            <a:endParaRPr lang="zh-CN" altLang="en-US" sz="1050" dirty="0">
              <a:solidFill>
                <a:schemeClr val="tx1">
                  <a:lumMod val="75000"/>
                  <a:lumOff val="25000"/>
                </a:schemeClr>
              </a:solidFill>
              <a:cs typeface="+mn-ea"/>
              <a:sym typeface="+mn-lt"/>
            </a:endParaRPr>
          </a:p>
        </p:txBody>
      </p:sp>
      <p:sp>
        <p:nvSpPr>
          <p:cNvPr id="76" name="文本框 96"/>
          <p:cNvSpPr txBox="1"/>
          <p:nvPr>
            <p:custDataLst>
              <p:tags r:id="rId50"/>
            </p:custDataLst>
          </p:nvPr>
        </p:nvSpPr>
        <p:spPr>
          <a:xfrm>
            <a:off x="3908425" y="3959860"/>
            <a:ext cx="1536065" cy="897255"/>
          </a:xfrm>
          <a:prstGeom prst="rect">
            <a:avLst/>
          </a:prstGeom>
          <a:noFill/>
        </p:spPr>
        <p:txBody>
          <a:bodyPr wrap="square" rtlCol="0">
            <a:no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pPr algn="l">
              <a:lnSpc>
                <a:spcPct val="150000"/>
              </a:lnSpc>
            </a:pPr>
            <a:r>
              <a:rPr lang="zh-CN" altLang="en-US" sz="1050" dirty="0">
                <a:solidFill>
                  <a:schemeClr val="tx1">
                    <a:lumMod val="75000"/>
                    <a:lumOff val="25000"/>
                  </a:schemeClr>
                </a:solidFill>
                <a:latin typeface="+mn-lt"/>
                <a:ea typeface="+mn-ea"/>
                <a:cs typeface="+mn-ea"/>
                <a:sym typeface="+mn-lt"/>
              </a:rPr>
              <a:t>Gantong Technology</a:t>
            </a:r>
            <a:r>
              <a:rPr lang="en-US" altLang="zh-CN" sz="1050" dirty="0">
                <a:solidFill>
                  <a:schemeClr val="tx1">
                    <a:lumMod val="75000"/>
                    <a:lumOff val="25000"/>
                  </a:schemeClr>
                </a:solidFill>
                <a:latin typeface="+mn-lt"/>
                <a:ea typeface="+mn-ea"/>
                <a:cs typeface="+mn-ea"/>
                <a:sym typeface="+mn-lt"/>
              </a:rPr>
              <a:t> was established</a:t>
            </a:r>
            <a:endParaRPr lang="en-US" altLang="zh-CN" sz="1050" dirty="0">
              <a:solidFill>
                <a:schemeClr val="tx1">
                  <a:lumMod val="75000"/>
                  <a:lumOff val="25000"/>
                </a:schemeClr>
              </a:solidFill>
              <a:latin typeface="+mn-lt"/>
              <a:ea typeface="+mn-ea"/>
              <a:cs typeface="+mn-ea"/>
              <a:sym typeface="+mn-lt"/>
            </a:endParaRPr>
          </a:p>
        </p:txBody>
      </p:sp>
      <p:sp>
        <p:nvSpPr>
          <p:cNvPr id="77" name="文本框 96"/>
          <p:cNvSpPr txBox="1"/>
          <p:nvPr>
            <p:custDataLst>
              <p:tags r:id="rId51"/>
            </p:custDataLst>
          </p:nvPr>
        </p:nvSpPr>
        <p:spPr>
          <a:xfrm>
            <a:off x="5534660" y="4043680"/>
            <a:ext cx="1916430" cy="1056640"/>
          </a:xfrm>
          <a:prstGeom prst="rect">
            <a:avLst/>
          </a:prstGeom>
          <a:noFill/>
        </p:spPr>
        <p:txBody>
          <a:bodyPr wrap="square" rtlCol="0">
            <a:no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pPr algn="l">
              <a:lnSpc>
                <a:spcPct val="150000"/>
              </a:lnSpc>
            </a:pPr>
            <a:r>
              <a:rPr lang="zh-CN" altLang="en-US" sz="1050" dirty="0">
                <a:solidFill>
                  <a:schemeClr val="tx1">
                    <a:lumMod val="75000"/>
                    <a:lumOff val="25000"/>
                  </a:schemeClr>
                </a:solidFill>
                <a:latin typeface="+mn-lt"/>
                <a:ea typeface="+mn-ea"/>
                <a:cs typeface="+mn-ea"/>
                <a:sym typeface="+mn-lt"/>
              </a:rPr>
              <a:t>Approved by IATF16949 Automotive Quality System Certification</a:t>
            </a:r>
            <a:endParaRPr lang="zh-CN" altLang="en-US" sz="1050" dirty="0">
              <a:solidFill>
                <a:schemeClr val="tx1">
                  <a:lumMod val="75000"/>
                  <a:lumOff val="25000"/>
                </a:schemeClr>
              </a:solidFill>
              <a:latin typeface="+mn-lt"/>
              <a:ea typeface="+mn-ea"/>
              <a:cs typeface="+mn-ea"/>
              <a:sym typeface="+mn-lt"/>
            </a:endParaRPr>
          </a:p>
        </p:txBody>
      </p:sp>
      <p:sp>
        <p:nvSpPr>
          <p:cNvPr id="79" name="文本框 96"/>
          <p:cNvSpPr txBox="1"/>
          <p:nvPr>
            <p:custDataLst>
              <p:tags r:id="rId52"/>
            </p:custDataLst>
          </p:nvPr>
        </p:nvSpPr>
        <p:spPr>
          <a:xfrm>
            <a:off x="7259320" y="3959225"/>
            <a:ext cx="1881505" cy="1141730"/>
          </a:xfrm>
          <a:prstGeom prst="rect">
            <a:avLst/>
          </a:prstGeom>
          <a:noFill/>
        </p:spPr>
        <p:txBody>
          <a:bodyPr wrap="square" rtlCol="0">
            <a:no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pPr algn="l">
              <a:lnSpc>
                <a:spcPct val="150000"/>
              </a:lnSpc>
            </a:pPr>
            <a:r>
              <a:rPr lang="zh-CN" altLang="en-US" sz="1050" dirty="0">
                <a:solidFill>
                  <a:schemeClr val="tx1">
                    <a:lumMod val="75000"/>
                    <a:lumOff val="25000"/>
                  </a:schemeClr>
                </a:solidFill>
                <a:latin typeface="+mn-lt"/>
                <a:ea typeface="+mn-ea"/>
                <a:cs typeface="+mn-ea"/>
                <a:sym typeface="+mn-lt"/>
              </a:rPr>
              <a:t>The company's laboratory has been officially recognized by CNAS</a:t>
            </a:r>
            <a:endParaRPr lang="zh-CN" altLang="en-US" sz="1050" dirty="0">
              <a:solidFill>
                <a:schemeClr val="tx1">
                  <a:lumMod val="75000"/>
                  <a:lumOff val="25000"/>
                </a:schemeClr>
              </a:solidFill>
              <a:latin typeface="+mn-lt"/>
              <a:ea typeface="+mn-ea"/>
              <a:cs typeface="+mn-ea"/>
              <a:sym typeface="+mn-lt"/>
            </a:endParaRPr>
          </a:p>
        </p:txBody>
      </p:sp>
      <p:sp>
        <p:nvSpPr>
          <p:cNvPr id="88" name="文本框 87"/>
          <p:cNvSpPr txBox="1"/>
          <p:nvPr/>
        </p:nvSpPr>
        <p:spPr>
          <a:xfrm>
            <a:off x="7291070" y="422275"/>
            <a:ext cx="3048000" cy="368300"/>
          </a:xfrm>
          <a:prstGeom prst="rect">
            <a:avLst/>
          </a:prstGeom>
          <a:noFill/>
        </p:spPr>
        <p:txBody>
          <a:bodyPr wrap="square" rtlCol="0">
            <a:spAutoFit/>
          </a:bodyPr>
          <a:p>
            <a:endParaRPr lang="zh-CN" altLang="en-US"/>
          </a:p>
        </p:txBody>
      </p:sp>
      <p:pic>
        <p:nvPicPr>
          <p:cNvPr id="5" name="图片 4" descr="97年工厂基建照片"/>
          <p:cNvPicPr>
            <a:picLocks noChangeAspect="1"/>
          </p:cNvPicPr>
          <p:nvPr>
            <p:custDataLst>
              <p:tags r:id="rId53"/>
            </p:custDataLst>
          </p:nvPr>
        </p:nvPicPr>
        <p:blipFill>
          <a:blip r:embed="rId54"/>
          <a:stretch>
            <a:fillRect/>
          </a:stretch>
        </p:blipFill>
        <p:spPr>
          <a:xfrm>
            <a:off x="2987675" y="1809750"/>
            <a:ext cx="906780" cy="575945"/>
          </a:xfrm>
          <a:prstGeom prst="rect">
            <a:avLst/>
          </a:prstGeom>
        </p:spPr>
      </p:pic>
      <p:pic>
        <p:nvPicPr>
          <p:cNvPr id="6" name="图片 5" descr="2004年感通科技成立"/>
          <p:cNvPicPr>
            <a:picLocks noChangeAspect="1"/>
          </p:cNvPicPr>
          <p:nvPr>
            <p:custDataLst>
              <p:tags r:id="rId55"/>
            </p:custDataLst>
          </p:nvPr>
        </p:nvPicPr>
        <p:blipFill>
          <a:blip r:embed="rId56"/>
          <a:stretch>
            <a:fillRect/>
          </a:stretch>
        </p:blipFill>
        <p:spPr>
          <a:xfrm>
            <a:off x="3894455" y="3220085"/>
            <a:ext cx="960755" cy="595630"/>
          </a:xfrm>
          <a:prstGeom prst="rect">
            <a:avLst/>
          </a:prstGeom>
        </p:spPr>
      </p:pic>
      <p:pic>
        <p:nvPicPr>
          <p:cNvPr id="9" name="图片 8" descr="2020年 AEC-Q200"/>
          <p:cNvPicPr>
            <a:picLocks noChangeAspect="1"/>
          </p:cNvPicPr>
          <p:nvPr>
            <p:custDataLst>
              <p:tags r:id="rId57"/>
            </p:custDataLst>
          </p:nvPr>
        </p:nvPicPr>
        <p:blipFill>
          <a:blip r:embed="rId58"/>
          <a:stretch>
            <a:fillRect/>
          </a:stretch>
        </p:blipFill>
        <p:spPr>
          <a:xfrm>
            <a:off x="6660515" y="1845310"/>
            <a:ext cx="1183640" cy="603885"/>
          </a:xfrm>
          <a:prstGeom prst="rect">
            <a:avLst/>
          </a:prstGeom>
        </p:spPr>
      </p:pic>
      <p:pic>
        <p:nvPicPr>
          <p:cNvPr id="10" name="图片 9" descr="2018年照片备选"/>
          <p:cNvPicPr>
            <a:picLocks noChangeAspect="1"/>
          </p:cNvPicPr>
          <p:nvPr>
            <p:custDataLst>
              <p:tags r:id="rId59"/>
            </p:custDataLst>
          </p:nvPr>
        </p:nvPicPr>
        <p:blipFill>
          <a:blip r:embed="rId60"/>
          <a:stretch>
            <a:fillRect/>
          </a:stretch>
        </p:blipFill>
        <p:spPr>
          <a:xfrm>
            <a:off x="5003800" y="1822450"/>
            <a:ext cx="946150" cy="626745"/>
          </a:xfrm>
          <a:prstGeom prst="rect">
            <a:avLst/>
          </a:prstGeom>
        </p:spPr>
      </p:pic>
      <p:pic>
        <p:nvPicPr>
          <p:cNvPr id="11" name="图片 10" descr="2017年IATF16949认证"/>
          <p:cNvPicPr>
            <a:picLocks noChangeAspect="1"/>
          </p:cNvPicPr>
          <p:nvPr>
            <p:custDataLst>
              <p:tags r:id="rId61"/>
            </p:custDataLst>
          </p:nvPr>
        </p:nvPicPr>
        <p:blipFill>
          <a:blip r:embed="rId62"/>
          <a:stretch>
            <a:fillRect/>
          </a:stretch>
        </p:blipFill>
        <p:spPr>
          <a:xfrm>
            <a:off x="5775325" y="3169920"/>
            <a:ext cx="878840" cy="628015"/>
          </a:xfrm>
          <a:prstGeom prst="rect">
            <a:avLst/>
          </a:prstGeom>
        </p:spPr>
      </p:pic>
      <p:pic>
        <p:nvPicPr>
          <p:cNvPr id="12" name="图片 11"/>
          <p:cNvPicPr>
            <a:picLocks noChangeAspect="1"/>
          </p:cNvPicPr>
          <p:nvPr>
            <p:custDataLst>
              <p:tags r:id="rId63"/>
            </p:custDataLst>
          </p:nvPr>
        </p:nvPicPr>
        <p:blipFill>
          <a:blip r:embed="rId64"/>
          <a:stretch>
            <a:fillRect/>
          </a:stretch>
        </p:blipFill>
        <p:spPr>
          <a:xfrm>
            <a:off x="7626985" y="3073400"/>
            <a:ext cx="618490" cy="834390"/>
          </a:xfrm>
          <a:prstGeom prst="rect">
            <a:avLst/>
          </a:prstGeom>
        </p:spPr>
      </p:pic>
      <p:grpSp>
        <p:nvGrpSpPr>
          <p:cNvPr id="7" name="组合 6"/>
          <p:cNvGrpSpPr/>
          <p:nvPr/>
        </p:nvGrpSpPr>
        <p:grpSpPr>
          <a:xfrm>
            <a:off x="6948170" y="195580"/>
            <a:ext cx="1871980" cy="431800"/>
            <a:chOff x="10942" y="308"/>
            <a:chExt cx="2948" cy="680"/>
          </a:xfrm>
        </p:grpSpPr>
        <p:sp>
          <p:nvSpPr>
            <p:cNvPr id="13" name="矩形 12"/>
            <p:cNvSpPr/>
            <p:nvPr/>
          </p:nvSpPr>
          <p:spPr>
            <a:xfrm>
              <a:off x="10942" y="308"/>
              <a:ext cx="2949" cy="680"/>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4" name="图片 13"/>
            <p:cNvPicPr>
              <a:picLocks noChangeAspect="1"/>
            </p:cNvPicPr>
            <p:nvPr/>
          </p:nvPicPr>
          <p:blipFill>
            <a:blip r:embed="rId65"/>
            <a:stretch>
              <a:fillRect/>
            </a:stretch>
          </p:blipFill>
          <p:spPr>
            <a:xfrm>
              <a:off x="12369" y="535"/>
              <a:ext cx="1238" cy="351"/>
            </a:xfrm>
            <a:prstGeom prst="rect">
              <a:avLst/>
            </a:prstGeom>
          </p:spPr>
        </p:pic>
      </p:grpSp>
    </p:spTree>
  </p:cSld>
  <p:clrMapOvr>
    <a:masterClrMapping/>
  </p:clrMapOvr>
  <p:transition spd="slow" advTm="7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62"/>
                                        </p:tgtEl>
                                        <p:attrNameLst>
                                          <p:attrName>style.visibility</p:attrName>
                                        </p:attrNameLst>
                                      </p:cBhvr>
                                      <p:to>
                                        <p:strVal val="visible"/>
                                      </p:to>
                                    </p:set>
                                    <p:anim calcmode="lin" valueType="num">
                                      <p:cBhvr additive="base">
                                        <p:cTn id="7" dur="500" fill="hold"/>
                                        <p:tgtEl>
                                          <p:spTgt spid="62"/>
                                        </p:tgtEl>
                                        <p:attrNameLst>
                                          <p:attrName>ppt_x</p:attrName>
                                        </p:attrNameLst>
                                      </p:cBhvr>
                                      <p:tavLst>
                                        <p:tav tm="0">
                                          <p:val>
                                            <p:strVal val="0-#ppt_w/2"/>
                                          </p:val>
                                        </p:tav>
                                        <p:tav tm="100000">
                                          <p:val>
                                            <p:strVal val="#ppt_x"/>
                                          </p:val>
                                        </p:tav>
                                      </p:tavLst>
                                    </p:anim>
                                    <p:anim calcmode="lin" valueType="num">
                                      <p:cBhvr additive="base">
                                        <p:cTn id="8" dur="500" fill="hold"/>
                                        <p:tgtEl>
                                          <p:spTgt spid="6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73"/>
                                        </p:tgtEl>
                                        <p:attrNameLst>
                                          <p:attrName>style.visibility</p:attrName>
                                        </p:attrNameLst>
                                      </p:cBhvr>
                                      <p:to>
                                        <p:strVal val="visible"/>
                                      </p:to>
                                    </p:set>
                                    <p:anim calcmode="lin" valueType="num">
                                      <p:cBhvr additive="base">
                                        <p:cTn id="11" dur="500" fill="hold"/>
                                        <p:tgtEl>
                                          <p:spTgt spid="73"/>
                                        </p:tgtEl>
                                        <p:attrNameLst>
                                          <p:attrName>ppt_x</p:attrName>
                                        </p:attrNameLst>
                                      </p:cBhvr>
                                      <p:tavLst>
                                        <p:tav tm="0">
                                          <p:val>
                                            <p:strVal val="0-#ppt_w/2"/>
                                          </p:val>
                                        </p:tav>
                                        <p:tav tm="100000">
                                          <p:val>
                                            <p:strVal val="#ppt_x"/>
                                          </p:val>
                                        </p:tav>
                                      </p:tavLst>
                                    </p:anim>
                                    <p:anim calcmode="lin" valueType="num">
                                      <p:cBhvr additive="base">
                                        <p:cTn id="12" dur="500" fill="hold"/>
                                        <p:tgtEl>
                                          <p:spTgt spid="73"/>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72"/>
                                        </p:tgtEl>
                                        <p:attrNameLst>
                                          <p:attrName>style.visibility</p:attrName>
                                        </p:attrNameLst>
                                      </p:cBhvr>
                                      <p:to>
                                        <p:strVal val="visible"/>
                                      </p:to>
                                    </p:set>
                                    <p:anim calcmode="lin" valueType="num">
                                      <p:cBhvr additive="base">
                                        <p:cTn id="15" dur="500" fill="hold"/>
                                        <p:tgtEl>
                                          <p:spTgt spid="72"/>
                                        </p:tgtEl>
                                        <p:attrNameLst>
                                          <p:attrName>ppt_x</p:attrName>
                                        </p:attrNameLst>
                                      </p:cBhvr>
                                      <p:tavLst>
                                        <p:tav tm="0">
                                          <p:val>
                                            <p:strVal val="0-#ppt_w/2"/>
                                          </p:val>
                                        </p:tav>
                                        <p:tav tm="100000">
                                          <p:val>
                                            <p:strVal val="#ppt_x"/>
                                          </p:val>
                                        </p:tav>
                                      </p:tavLst>
                                    </p:anim>
                                    <p:anim calcmode="lin" valueType="num">
                                      <p:cBhvr additive="base">
                                        <p:cTn id="16" dur="500" fill="hold"/>
                                        <p:tgtEl>
                                          <p:spTgt spid="72"/>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78"/>
                                        </p:tgtEl>
                                        <p:attrNameLst>
                                          <p:attrName>style.visibility</p:attrName>
                                        </p:attrNameLst>
                                      </p:cBhvr>
                                      <p:to>
                                        <p:strVal val="visible"/>
                                      </p:to>
                                    </p:set>
                                    <p:anim calcmode="lin" valueType="num">
                                      <p:cBhvr additive="base">
                                        <p:cTn id="19" dur="500" fill="hold"/>
                                        <p:tgtEl>
                                          <p:spTgt spid="78"/>
                                        </p:tgtEl>
                                        <p:attrNameLst>
                                          <p:attrName>ppt_x</p:attrName>
                                        </p:attrNameLst>
                                      </p:cBhvr>
                                      <p:tavLst>
                                        <p:tav tm="0">
                                          <p:val>
                                            <p:strVal val="0-#ppt_w/2"/>
                                          </p:val>
                                        </p:tav>
                                        <p:tav tm="100000">
                                          <p:val>
                                            <p:strVal val="#ppt_x"/>
                                          </p:val>
                                        </p:tav>
                                      </p:tavLst>
                                    </p:anim>
                                    <p:anim calcmode="lin" valueType="num">
                                      <p:cBhvr additive="base">
                                        <p:cTn id="20" dur="500" fill="hold"/>
                                        <p:tgtEl>
                                          <p:spTgt spid="78"/>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101"/>
                                        </p:tgtEl>
                                        <p:attrNameLst>
                                          <p:attrName>style.visibility</p:attrName>
                                        </p:attrNameLst>
                                      </p:cBhvr>
                                      <p:to>
                                        <p:strVal val="visible"/>
                                      </p:to>
                                    </p:set>
                                    <p:anim calcmode="lin" valueType="num">
                                      <p:cBhvr additive="base">
                                        <p:cTn id="23" dur="500" fill="hold"/>
                                        <p:tgtEl>
                                          <p:spTgt spid="101"/>
                                        </p:tgtEl>
                                        <p:attrNameLst>
                                          <p:attrName>ppt_x</p:attrName>
                                        </p:attrNameLst>
                                      </p:cBhvr>
                                      <p:tavLst>
                                        <p:tav tm="0">
                                          <p:val>
                                            <p:strVal val="0-#ppt_w/2"/>
                                          </p:val>
                                        </p:tav>
                                        <p:tav tm="100000">
                                          <p:val>
                                            <p:strVal val="#ppt_x"/>
                                          </p:val>
                                        </p:tav>
                                      </p:tavLst>
                                    </p:anim>
                                    <p:anim calcmode="lin" valueType="num">
                                      <p:cBhvr additive="base">
                                        <p:cTn id="24" dur="500" fill="hold"/>
                                        <p:tgtEl>
                                          <p:spTgt spid="101"/>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additive="base">
                                        <p:cTn id="27" dur="500" fill="hold"/>
                                        <p:tgtEl>
                                          <p:spTgt spid="2"/>
                                        </p:tgtEl>
                                        <p:attrNameLst>
                                          <p:attrName>ppt_x</p:attrName>
                                        </p:attrNameLst>
                                      </p:cBhvr>
                                      <p:tavLst>
                                        <p:tav tm="0">
                                          <p:val>
                                            <p:strVal val="0-#ppt_w/2"/>
                                          </p:val>
                                        </p:tav>
                                        <p:tav tm="100000">
                                          <p:val>
                                            <p:strVal val="#ppt_x"/>
                                          </p:val>
                                        </p:tav>
                                      </p:tavLst>
                                    </p:anim>
                                    <p:anim calcmode="lin" valueType="num">
                                      <p:cBhvr additive="base">
                                        <p:cTn id="28" dur="500" fill="hold"/>
                                        <p:tgtEl>
                                          <p:spTgt spid="2"/>
                                        </p:tgtEl>
                                        <p:attrNameLst>
                                          <p:attrName>ppt_y</p:attrName>
                                        </p:attrNameLst>
                                      </p:cBhvr>
                                      <p:tavLst>
                                        <p:tav tm="0">
                                          <p:val>
                                            <p:strVal val="#ppt_y"/>
                                          </p:val>
                                        </p:tav>
                                        <p:tav tm="100000">
                                          <p:val>
                                            <p:strVal val="#ppt_y"/>
                                          </p:val>
                                        </p:tav>
                                      </p:tavLst>
                                    </p:anim>
                                  </p:childTnLst>
                                </p:cTn>
                              </p:par>
                              <p:par>
                                <p:cTn id="29" presetID="2" presetClass="entr" presetSubtype="8" fill="hold" nodeType="withEffect">
                                  <p:stCondLst>
                                    <p:cond delay="0"/>
                                  </p:stCondLst>
                                  <p:childTnLst>
                                    <p:set>
                                      <p:cBhvr>
                                        <p:cTn id="30" dur="1" fill="hold">
                                          <p:stCondLst>
                                            <p:cond delay="0"/>
                                          </p:stCondLst>
                                        </p:cTn>
                                        <p:tgtEl>
                                          <p:spTgt spid="100"/>
                                        </p:tgtEl>
                                        <p:attrNameLst>
                                          <p:attrName>style.visibility</p:attrName>
                                        </p:attrNameLst>
                                      </p:cBhvr>
                                      <p:to>
                                        <p:strVal val="visible"/>
                                      </p:to>
                                    </p:set>
                                    <p:anim calcmode="lin" valueType="num">
                                      <p:cBhvr additive="base">
                                        <p:cTn id="31" dur="500" fill="hold"/>
                                        <p:tgtEl>
                                          <p:spTgt spid="100"/>
                                        </p:tgtEl>
                                        <p:attrNameLst>
                                          <p:attrName>ppt_x</p:attrName>
                                        </p:attrNameLst>
                                      </p:cBhvr>
                                      <p:tavLst>
                                        <p:tav tm="0">
                                          <p:val>
                                            <p:strVal val="0-#ppt_w/2"/>
                                          </p:val>
                                        </p:tav>
                                        <p:tav tm="100000">
                                          <p:val>
                                            <p:strVal val="#ppt_x"/>
                                          </p:val>
                                        </p:tav>
                                      </p:tavLst>
                                    </p:anim>
                                    <p:anim calcmode="lin" valueType="num">
                                      <p:cBhvr additive="base">
                                        <p:cTn id="32" dur="500" fill="hold"/>
                                        <p:tgtEl>
                                          <p:spTgt spid="100"/>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106"/>
                                        </p:tgtEl>
                                        <p:attrNameLst>
                                          <p:attrName>style.visibility</p:attrName>
                                        </p:attrNameLst>
                                      </p:cBhvr>
                                      <p:to>
                                        <p:strVal val="visible"/>
                                      </p:to>
                                    </p:set>
                                    <p:anim calcmode="lin" valueType="num">
                                      <p:cBhvr additive="base">
                                        <p:cTn id="35" dur="500" fill="hold"/>
                                        <p:tgtEl>
                                          <p:spTgt spid="106"/>
                                        </p:tgtEl>
                                        <p:attrNameLst>
                                          <p:attrName>ppt_x</p:attrName>
                                        </p:attrNameLst>
                                      </p:cBhvr>
                                      <p:tavLst>
                                        <p:tav tm="0">
                                          <p:val>
                                            <p:strVal val="0-#ppt_w/2"/>
                                          </p:val>
                                        </p:tav>
                                        <p:tav tm="100000">
                                          <p:val>
                                            <p:strVal val="#ppt_x"/>
                                          </p:val>
                                        </p:tav>
                                      </p:tavLst>
                                    </p:anim>
                                    <p:anim calcmode="lin" valueType="num">
                                      <p:cBhvr additive="base">
                                        <p:cTn id="36" dur="500" fill="hold"/>
                                        <p:tgtEl>
                                          <p:spTgt spid="106"/>
                                        </p:tgtEl>
                                        <p:attrNameLst>
                                          <p:attrName>ppt_y</p:attrName>
                                        </p:attrNameLst>
                                      </p:cBhvr>
                                      <p:tavLst>
                                        <p:tav tm="0">
                                          <p:val>
                                            <p:strVal val="#ppt_y"/>
                                          </p:val>
                                        </p:tav>
                                        <p:tav tm="100000">
                                          <p:val>
                                            <p:strVal val="#ppt_y"/>
                                          </p:val>
                                        </p:tav>
                                      </p:tavLst>
                                    </p:anim>
                                  </p:childTnLst>
                                </p:cTn>
                              </p:par>
                              <p:par>
                                <p:cTn id="37" presetID="2" presetClass="entr" presetSubtype="8" fill="hold" nodeType="withEffect">
                                  <p:stCondLst>
                                    <p:cond delay="0"/>
                                  </p:stCondLst>
                                  <p:childTnLst>
                                    <p:set>
                                      <p:cBhvr>
                                        <p:cTn id="38" dur="1" fill="hold">
                                          <p:stCondLst>
                                            <p:cond delay="0"/>
                                          </p:stCondLst>
                                        </p:cTn>
                                        <p:tgtEl>
                                          <p:spTgt spid="26"/>
                                        </p:tgtEl>
                                        <p:attrNameLst>
                                          <p:attrName>style.visibility</p:attrName>
                                        </p:attrNameLst>
                                      </p:cBhvr>
                                      <p:to>
                                        <p:strVal val="visible"/>
                                      </p:to>
                                    </p:set>
                                    <p:anim calcmode="lin" valueType="num">
                                      <p:cBhvr additive="base">
                                        <p:cTn id="39" dur="500" fill="hold"/>
                                        <p:tgtEl>
                                          <p:spTgt spid="26"/>
                                        </p:tgtEl>
                                        <p:attrNameLst>
                                          <p:attrName>ppt_x</p:attrName>
                                        </p:attrNameLst>
                                      </p:cBhvr>
                                      <p:tavLst>
                                        <p:tav tm="0">
                                          <p:val>
                                            <p:strVal val="0-#ppt_w/2"/>
                                          </p:val>
                                        </p:tav>
                                        <p:tav tm="100000">
                                          <p:val>
                                            <p:strVal val="#ppt_x"/>
                                          </p:val>
                                        </p:tav>
                                      </p:tavLst>
                                    </p:anim>
                                    <p:anim calcmode="lin" valueType="num">
                                      <p:cBhvr additive="base">
                                        <p:cTn id="40" dur="500" fill="hold"/>
                                        <p:tgtEl>
                                          <p:spTgt spid="26"/>
                                        </p:tgtEl>
                                        <p:attrNameLst>
                                          <p:attrName>ppt_y</p:attrName>
                                        </p:attrNameLst>
                                      </p:cBhvr>
                                      <p:tavLst>
                                        <p:tav tm="0">
                                          <p:val>
                                            <p:strVal val="#ppt_y"/>
                                          </p:val>
                                        </p:tav>
                                        <p:tav tm="100000">
                                          <p:val>
                                            <p:strVal val="#ppt_y"/>
                                          </p:val>
                                        </p:tav>
                                      </p:tavLst>
                                    </p:anim>
                                  </p:childTnLst>
                                </p:cTn>
                              </p:par>
                              <p:par>
                                <p:cTn id="41" presetID="2" presetClass="entr" presetSubtype="8" fill="hold" nodeType="withEffect">
                                  <p:stCondLst>
                                    <p:cond delay="0"/>
                                  </p:stCondLst>
                                  <p:childTnLst>
                                    <p:set>
                                      <p:cBhvr>
                                        <p:cTn id="42" dur="1" fill="hold">
                                          <p:stCondLst>
                                            <p:cond delay="0"/>
                                          </p:stCondLst>
                                        </p:cTn>
                                        <p:tgtEl>
                                          <p:spTgt spid="37"/>
                                        </p:tgtEl>
                                        <p:attrNameLst>
                                          <p:attrName>style.visibility</p:attrName>
                                        </p:attrNameLst>
                                      </p:cBhvr>
                                      <p:to>
                                        <p:strVal val="visible"/>
                                      </p:to>
                                    </p:set>
                                    <p:anim calcmode="lin" valueType="num">
                                      <p:cBhvr additive="base">
                                        <p:cTn id="43" dur="500" fill="hold"/>
                                        <p:tgtEl>
                                          <p:spTgt spid="37"/>
                                        </p:tgtEl>
                                        <p:attrNameLst>
                                          <p:attrName>ppt_x</p:attrName>
                                        </p:attrNameLst>
                                      </p:cBhvr>
                                      <p:tavLst>
                                        <p:tav tm="0">
                                          <p:val>
                                            <p:strVal val="0-#ppt_w/2"/>
                                          </p:val>
                                        </p:tav>
                                        <p:tav tm="100000">
                                          <p:val>
                                            <p:strVal val="#ppt_x"/>
                                          </p:val>
                                        </p:tav>
                                      </p:tavLst>
                                    </p:anim>
                                    <p:anim calcmode="lin" valueType="num">
                                      <p:cBhvr additive="base">
                                        <p:cTn id="44" dur="500" fill="hold"/>
                                        <p:tgtEl>
                                          <p:spTgt spid="37"/>
                                        </p:tgtEl>
                                        <p:attrNameLst>
                                          <p:attrName>ppt_y</p:attrName>
                                        </p:attrNameLst>
                                      </p:cBhvr>
                                      <p:tavLst>
                                        <p:tav tm="0">
                                          <p:val>
                                            <p:strVal val="#ppt_y"/>
                                          </p:val>
                                        </p:tav>
                                        <p:tav tm="100000">
                                          <p:val>
                                            <p:strVal val="#ppt_y"/>
                                          </p:val>
                                        </p:tav>
                                      </p:tavLst>
                                    </p:anim>
                                  </p:childTnLst>
                                </p:cTn>
                              </p:par>
                              <p:par>
                                <p:cTn id="45" presetID="2" presetClass="entr" presetSubtype="8" fill="hold" nodeType="withEffect">
                                  <p:stCondLst>
                                    <p:cond delay="0"/>
                                  </p:stCondLst>
                                  <p:childTnLst>
                                    <p:set>
                                      <p:cBhvr>
                                        <p:cTn id="46" dur="1" fill="hold">
                                          <p:stCondLst>
                                            <p:cond delay="0"/>
                                          </p:stCondLst>
                                        </p:cTn>
                                        <p:tgtEl>
                                          <p:spTgt spid="40"/>
                                        </p:tgtEl>
                                        <p:attrNameLst>
                                          <p:attrName>style.visibility</p:attrName>
                                        </p:attrNameLst>
                                      </p:cBhvr>
                                      <p:to>
                                        <p:strVal val="visible"/>
                                      </p:to>
                                    </p:set>
                                    <p:anim calcmode="lin" valueType="num">
                                      <p:cBhvr additive="base">
                                        <p:cTn id="47" dur="500" fill="hold"/>
                                        <p:tgtEl>
                                          <p:spTgt spid="40"/>
                                        </p:tgtEl>
                                        <p:attrNameLst>
                                          <p:attrName>ppt_x</p:attrName>
                                        </p:attrNameLst>
                                      </p:cBhvr>
                                      <p:tavLst>
                                        <p:tav tm="0">
                                          <p:val>
                                            <p:strVal val="0-#ppt_w/2"/>
                                          </p:val>
                                        </p:tav>
                                        <p:tav tm="100000">
                                          <p:val>
                                            <p:strVal val="#ppt_x"/>
                                          </p:val>
                                        </p:tav>
                                      </p:tavLst>
                                    </p:anim>
                                    <p:anim calcmode="lin" valueType="num">
                                      <p:cBhvr additive="base">
                                        <p:cTn id="48" dur="500" fill="hold"/>
                                        <p:tgtEl>
                                          <p:spTgt spid="40"/>
                                        </p:tgtEl>
                                        <p:attrNameLst>
                                          <p:attrName>ppt_y</p:attrName>
                                        </p:attrNameLst>
                                      </p:cBhvr>
                                      <p:tavLst>
                                        <p:tav tm="0">
                                          <p:val>
                                            <p:strVal val="#ppt_y"/>
                                          </p:val>
                                        </p:tav>
                                        <p:tav tm="100000">
                                          <p:val>
                                            <p:strVal val="#ppt_y"/>
                                          </p:val>
                                        </p:tav>
                                      </p:tavLst>
                                    </p:anim>
                                  </p:childTnLst>
                                </p:cTn>
                              </p:par>
                              <p:par>
                                <p:cTn id="49" presetID="2" presetClass="entr" presetSubtype="8" fill="hold" nodeType="withEffect">
                                  <p:stCondLst>
                                    <p:cond delay="0"/>
                                  </p:stCondLst>
                                  <p:childTnLst>
                                    <p:set>
                                      <p:cBhvr>
                                        <p:cTn id="50" dur="1" fill="hold">
                                          <p:stCondLst>
                                            <p:cond delay="0"/>
                                          </p:stCondLst>
                                        </p:cTn>
                                        <p:tgtEl>
                                          <p:spTgt spid="45"/>
                                        </p:tgtEl>
                                        <p:attrNameLst>
                                          <p:attrName>style.visibility</p:attrName>
                                        </p:attrNameLst>
                                      </p:cBhvr>
                                      <p:to>
                                        <p:strVal val="visible"/>
                                      </p:to>
                                    </p:set>
                                    <p:anim calcmode="lin" valueType="num">
                                      <p:cBhvr additive="base">
                                        <p:cTn id="51" dur="500" fill="hold"/>
                                        <p:tgtEl>
                                          <p:spTgt spid="45"/>
                                        </p:tgtEl>
                                        <p:attrNameLst>
                                          <p:attrName>ppt_x</p:attrName>
                                        </p:attrNameLst>
                                      </p:cBhvr>
                                      <p:tavLst>
                                        <p:tav tm="0">
                                          <p:val>
                                            <p:strVal val="0-#ppt_w/2"/>
                                          </p:val>
                                        </p:tav>
                                        <p:tav tm="100000">
                                          <p:val>
                                            <p:strVal val="#ppt_x"/>
                                          </p:val>
                                        </p:tav>
                                      </p:tavLst>
                                    </p:anim>
                                    <p:anim calcmode="lin" valueType="num">
                                      <p:cBhvr additive="base">
                                        <p:cTn id="52" dur="500" fill="hold"/>
                                        <p:tgtEl>
                                          <p:spTgt spid="45"/>
                                        </p:tgtEl>
                                        <p:attrNameLst>
                                          <p:attrName>ppt_y</p:attrName>
                                        </p:attrNameLst>
                                      </p:cBhvr>
                                      <p:tavLst>
                                        <p:tav tm="0">
                                          <p:val>
                                            <p:strVal val="#ppt_y"/>
                                          </p:val>
                                        </p:tav>
                                        <p:tav tm="100000">
                                          <p:val>
                                            <p:strVal val="#ppt_y"/>
                                          </p:val>
                                        </p:tav>
                                      </p:tavLst>
                                    </p:anim>
                                  </p:childTnLst>
                                </p:cTn>
                              </p:par>
                              <p:par>
                                <p:cTn id="53" presetID="2" presetClass="entr" presetSubtype="8" fill="hold" nodeType="withEffect">
                                  <p:stCondLst>
                                    <p:cond delay="0"/>
                                  </p:stCondLst>
                                  <p:childTnLst>
                                    <p:set>
                                      <p:cBhvr>
                                        <p:cTn id="54" dur="1" fill="hold">
                                          <p:stCondLst>
                                            <p:cond delay="0"/>
                                          </p:stCondLst>
                                        </p:cTn>
                                        <p:tgtEl>
                                          <p:spTgt spid="48"/>
                                        </p:tgtEl>
                                        <p:attrNameLst>
                                          <p:attrName>style.visibility</p:attrName>
                                        </p:attrNameLst>
                                      </p:cBhvr>
                                      <p:to>
                                        <p:strVal val="visible"/>
                                      </p:to>
                                    </p:set>
                                    <p:anim calcmode="lin" valueType="num">
                                      <p:cBhvr additive="base">
                                        <p:cTn id="55" dur="500" fill="hold"/>
                                        <p:tgtEl>
                                          <p:spTgt spid="48"/>
                                        </p:tgtEl>
                                        <p:attrNameLst>
                                          <p:attrName>ppt_x</p:attrName>
                                        </p:attrNameLst>
                                      </p:cBhvr>
                                      <p:tavLst>
                                        <p:tav tm="0">
                                          <p:val>
                                            <p:strVal val="0-#ppt_w/2"/>
                                          </p:val>
                                        </p:tav>
                                        <p:tav tm="100000">
                                          <p:val>
                                            <p:strVal val="#ppt_x"/>
                                          </p:val>
                                        </p:tav>
                                      </p:tavLst>
                                    </p:anim>
                                    <p:anim calcmode="lin" valueType="num">
                                      <p:cBhvr additive="base">
                                        <p:cTn id="56" dur="500" fill="hold"/>
                                        <p:tgtEl>
                                          <p:spTgt spid="48"/>
                                        </p:tgtEl>
                                        <p:attrNameLst>
                                          <p:attrName>ppt_y</p:attrName>
                                        </p:attrNameLst>
                                      </p:cBhvr>
                                      <p:tavLst>
                                        <p:tav tm="0">
                                          <p:val>
                                            <p:strVal val="#ppt_y"/>
                                          </p:val>
                                        </p:tav>
                                        <p:tav tm="100000">
                                          <p:val>
                                            <p:strVal val="#ppt_y"/>
                                          </p:val>
                                        </p:tav>
                                      </p:tavLst>
                                    </p:anim>
                                  </p:childTnLst>
                                </p:cTn>
                              </p:par>
                              <p:par>
                                <p:cTn id="57" presetID="2" presetClass="entr" presetSubtype="8" fill="hold" nodeType="withEffect">
                                  <p:stCondLst>
                                    <p:cond delay="0"/>
                                  </p:stCondLst>
                                  <p:childTnLst>
                                    <p:set>
                                      <p:cBhvr>
                                        <p:cTn id="58" dur="1" fill="hold">
                                          <p:stCondLst>
                                            <p:cond delay="0"/>
                                          </p:stCondLst>
                                        </p:cTn>
                                        <p:tgtEl>
                                          <p:spTgt spid="53"/>
                                        </p:tgtEl>
                                        <p:attrNameLst>
                                          <p:attrName>style.visibility</p:attrName>
                                        </p:attrNameLst>
                                      </p:cBhvr>
                                      <p:to>
                                        <p:strVal val="visible"/>
                                      </p:to>
                                    </p:set>
                                    <p:anim calcmode="lin" valueType="num">
                                      <p:cBhvr additive="base">
                                        <p:cTn id="59" dur="500" fill="hold"/>
                                        <p:tgtEl>
                                          <p:spTgt spid="53"/>
                                        </p:tgtEl>
                                        <p:attrNameLst>
                                          <p:attrName>ppt_x</p:attrName>
                                        </p:attrNameLst>
                                      </p:cBhvr>
                                      <p:tavLst>
                                        <p:tav tm="0">
                                          <p:val>
                                            <p:strVal val="0-#ppt_w/2"/>
                                          </p:val>
                                        </p:tav>
                                        <p:tav tm="100000">
                                          <p:val>
                                            <p:strVal val="#ppt_x"/>
                                          </p:val>
                                        </p:tav>
                                      </p:tavLst>
                                    </p:anim>
                                    <p:anim calcmode="lin" valueType="num">
                                      <p:cBhvr additive="base">
                                        <p:cTn id="60" dur="500" fill="hold"/>
                                        <p:tgtEl>
                                          <p:spTgt spid="53"/>
                                        </p:tgtEl>
                                        <p:attrNameLst>
                                          <p:attrName>ppt_y</p:attrName>
                                        </p:attrNameLst>
                                      </p:cBhvr>
                                      <p:tavLst>
                                        <p:tav tm="0">
                                          <p:val>
                                            <p:strVal val="#ppt_y"/>
                                          </p:val>
                                        </p:tav>
                                        <p:tav tm="100000">
                                          <p:val>
                                            <p:strVal val="#ppt_y"/>
                                          </p:val>
                                        </p:tav>
                                      </p:tavLst>
                                    </p:anim>
                                  </p:childTnLst>
                                </p:cTn>
                              </p:par>
                              <p:par>
                                <p:cTn id="61" presetID="2" presetClass="entr" presetSubtype="8" fill="hold" nodeType="withEffect">
                                  <p:stCondLst>
                                    <p:cond delay="0"/>
                                  </p:stCondLst>
                                  <p:childTnLst>
                                    <p:set>
                                      <p:cBhvr>
                                        <p:cTn id="62" dur="1" fill="hold">
                                          <p:stCondLst>
                                            <p:cond delay="0"/>
                                          </p:stCondLst>
                                        </p:cTn>
                                        <p:tgtEl>
                                          <p:spTgt spid="54"/>
                                        </p:tgtEl>
                                        <p:attrNameLst>
                                          <p:attrName>style.visibility</p:attrName>
                                        </p:attrNameLst>
                                      </p:cBhvr>
                                      <p:to>
                                        <p:strVal val="visible"/>
                                      </p:to>
                                    </p:set>
                                    <p:anim calcmode="lin" valueType="num">
                                      <p:cBhvr additive="base">
                                        <p:cTn id="63" dur="500" fill="hold"/>
                                        <p:tgtEl>
                                          <p:spTgt spid="54"/>
                                        </p:tgtEl>
                                        <p:attrNameLst>
                                          <p:attrName>ppt_x</p:attrName>
                                        </p:attrNameLst>
                                      </p:cBhvr>
                                      <p:tavLst>
                                        <p:tav tm="0">
                                          <p:val>
                                            <p:strVal val="0-#ppt_w/2"/>
                                          </p:val>
                                        </p:tav>
                                        <p:tav tm="100000">
                                          <p:val>
                                            <p:strVal val="#ppt_x"/>
                                          </p:val>
                                        </p:tav>
                                      </p:tavLst>
                                    </p:anim>
                                    <p:anim calcmode="lin" valueType="num">
                                      <p:cBhvr additive="base">
                                        <p:cTn id="64" dur="500" fill="hold"/>
                                        <p:tgtEl>
                                          <p:spTgt spid="54"/>
                                        </p:tgtEl>
                                        <p:attrNameLst>
                                          <p:attrName>ppt_y</p:attrName>
                                        </p:attrNameLst>
                                      </p:cBhvr>
                                      <p:tavLst>
                                        <p:tav tm="0">
                                          <p:val>
                                            <p:strVal val="#ppt_y"/>
                                          </p:val>
                                        </p:tav>
                                        <p:tav tm="100000">
                                          <p:val>
                                            <p:strVal val="#ppt_y"/>
                                          </p:val>
                                        </p:tav>
                                      </p:tavLst>
                                    </p:anim>
                                  </p:childTnLst>
                                </p:cTn>
                              </p:par>
                              <p:par>
                                <p:cTn id="65" presetID="2" presetClass="entr" presetSubtype="8" fill="hold" nodeType="withEffect">
                                  <p:stCondLst>
                                    <p:cond delay="0"/>
                                  </p:stCondLst>
                                  <p:childTnLst>
                                    <p:set>
                                      <p:cBhvr>
                                        <p:cTn id="66" dur="1" fill="hold">
                                          <p:stCondLst>
                                            <p:cond delay="0"/>
                                          </p:stCondLst>
                                        </p:cTn>
                                        <p:tgtEl>
                                          <p:spTgt spid="55"/>
                                        </p:tgtEl>
                                        <p:attrNameLst>
                                          <p:attrName>style.visibility</p:attrName>
                                        </p:attrNameLst>
                                      </p:cBhvr>
                                      <p:to>
                                        <p:strVal val="visible"/>
                                      </p:to>
                                    </p:set>
                                    <p:anim calcmode="lin" valueType="num">
                                      <p:cBhvr additive="base">
                                        <p:cTn id="67" dur="500" fill="hold"/>
                                        <p:tgtEl>
                                          <p:spTgt spid="55"/>
                                        </p:tgtEl>
                                        <p:attrNameLst>
                                          <p:attrName>ppt_x</p:attrName>
                                        </p:attrNameLst>
                                      </p:cBhvr>
                                      <p:tavLst>
                                        <p:tav tm="0">
                                          <p:val>
                                            <p:strVal val="0-#ppt_w/2"/>
                                          </p:val>
                                        </p:tav>
                                        <p:tav tm="100000">
                                          <p:val>
                                            <p:strVal val="#ppt_x"/>
                                          </p:val>
                                        </p:tav>
                                      </p:tavLst>
                                    </p:anim>
                                    <p:anim calcmode="lin" valueType="num">
                                      <p:cBhvr additive="base">
                                        <p:cTn id="68" dur="500" fill="hold"/>
                                        <p:tgtEl>
                                          <p:spTgt spid="55"/>
                                        </p:tgtEl>
                                        <p:attrNameLst>
                                          <p:attrName>ppt_y</p:attrName>
                                        </p:attrNameLst>
                                      </p:cBhvr>
                                      <p:tavLst>
                                        <p:tav tm="0">
                                          <p:val>
                                            <p:strVal val="#ppt_y"/>
                                          </p:val>
                                        </p:tav>
                                        <p:tav tm="100000">
                                          <p:val>
                                            <p:strVal val="#ppt_y"/>
                                          </p:val>
                                        </p:tav>
                                      </p:tavLst>
                                    </p:anim>
                                  </p:childTnLst>
                                </p:cTn>
                              </p:par>
                              <p:par>
                                <p:cTn id="69" presetID="2" presetClass="entr" presetSubtype="8" fill="hold" nodeType="withEffect">
                                  <p:stCondLst>
                                    <p:cond delay="0"/>
                                  </p:stCondLst>
                                  <p:childTnLst>
                                    <p:set>
                                      <p:cBhvr>
                                        <p:cTn id="70" dur="1" fill="hold">
                                          <p:stCondLst>
                                            <p:cond delay="0"/>
                                          </p:stCondLst>
                                        </p:cTn>
                                        <p:tgtEl>
                                          <p:spTgt spid="56"/>
                                        </p:tgtEl>
                                        <p:attrNameLst>
                                          <p:attrName>style.visibility</p:attrName>
                                        </p:attrNameLst>
                                      </p:cBhvr>
                                      <p:to>
                                        <p:strVal val="visible"/>
                                      </p:to>
                                    </p:set>
                                    <p:anim calcmode="lin" valueType="num">
                                      <p:cBhvr additive="base">
                                        <p:cTn id="71" dur="500" fill="hold"/>
                                        <p:tgtEl>
                                          <p:spTgt spid="56"/>
                                        </p:tgtEl>
                                        <p:attrNameLst>
                                          <p:attrName>ppt_x</p:attrName>
                                        </p:attrNameLst>
                                      </p:cBhvr>
                                      <p:tavLst>
                                        <p:tav tm="0">
                                          <p:val>
                                            <p:strVal val="0-#ppt_w/2"/>
                                          </p:val>
                                        </p:tav>
                                        <p:tav tm="100000">
                                          <p:val>
                                            <p:strVal val="#ppt_x"/>
                                          </p:val>
                                        </p:tav>
                                      </p:tavLst>
                                    </p:anim>
                                    <p:anim calcmode="lin" valueType="num">
                                      <p:cBhvr additive="base">
                                        <p:cTn id="72" dur="500" fill="hold"/>
                                        <p:tgtEl>
                                          <p:spTgt spid="56"/>
                                        </p:tgtEl>
                                        <p:attrNameLst>
                                          <p:attrName>ppt_y</p:attrName>
                                        </p:attrNameLst>
                                      </p:cBhvr>
                                      <p:tavLst>
                                        <p:tav tm="0">
                                          <p:val>
                                            <p:strVal val="#ppt_y"/>
                                          </p:val>
                                        </p:tav>
                                        <p:tav tm="100000">
                                          <p:val>
                                            <p:strVal val="#ppt_y"/>
                                          </p:val>
                                        </p:tav>
                                      </p:tavLst>
                                    </p:anim>
                                  </p:childTnLst>
                                </p:cTn>
                              </p:par>
                              <p:par>
                                <p:cTn id="73" presetID="2" presetClass="entr" presetSubtype="8" fill="hold" nodeType="withEffect">
                                  <p:stCondLst>
                                    <p:cond delay="0"/>
                                  </p:stCondLst>
                                  <p:childTnLst>
                                    <p:set>
                                      <p:cBhvr>
                                        <p:cTn id="74" dur="1" fill="hold">
                                          <p:stCondLst>
                                            <p:cond delay="0"/>
                                          </p:stCondLst>
                                        </p:cTn>
                                        <p:tgtEl>
                                          <p:spTgt spid="57"/>
                                        </p:tgtEl>
                                        <p:attrNameLst>
                                          <p:attrName>style.visibility</p:attrName>
                                        </p:attrNameLst>
                                      </p:cBhvr>
                                      <p:to>
                                        <p:strVal val="visible"/>
                                      </p:to>
                                    </p:set>
                                    <p:anim calcmode="lin" valueType="num">
                                      <p:cBhvr additive="base">
                                        <p:cTn id="75" dur="500" fill="hold"/>
                                        <p:tgtEl>
                                          <p:spTgt spid="57"/>
                                        </p:tgtEl>
                                        <p:attrNameLst>
                                          <p:attrName>ppt_x</p:attrName>
                                        </p:attrNameLst>
                                      </p:cBhvr>
                                      <p:tavLst>
                                        <p:tav tm="0">
                                          <p:val>
                                            <p:strVal val="0-#ppt_w/2"/>
                                          </p:val>
                                        </p:tav>
                                        <p:tav tm="100000">
                                          <p:val>
                                            <p:strVal val="#ppt_x"/>
                                          </p:val>
                                        </p:tav>
                                      </p:tavLst>
                                    </p:anim>
                                    <p:anim calcmode="lin" valueType="num">
                                      <p:cBhvr additive="base">
                                        <p:cTn id="76" dur="500" fill="hold"/>
                                        <p:tgtEl>
                                          <p:spTgt spid="57"/>
                                        </p:tgtEl>
                                        <p:attrNameLst>
                                          <p:attrName>ppt_y</p:attrName>
                                        </p:attrNameLst>
                                      </p:cBhvr>
                                      <p:tavLst>
                                        <p:tav tm="0">
                                          <p:val>
                                            <p:strVal val="#ppt_y"/>
                                          </p:val>
                                        </p:tav>
                                        <p:tav tm="100000">
                                          <p:val>
                                            <p:strVal val="#ppt_y"/>
                                          </p:val>
                                        </p:tav>
                                      </p:tavLst>
                                    </p:anim>
                                  </p:childTnLst>
                                </p:cTn>
                              </p:par>
                              <p:par>
                                <p:cTn id="77" presetID="2" presetClass="entr" presetSubtype="8" fill="hold" nodeType="withEffect">
                                  <p:stCondLst>
                                    <p:cond delay="0"/>
                                  </p:stCondLst>
                                  <p:childTnLst>
                                    <p:set>
                                      <p:cBhvr>
                                        <p:cTn id="78" dur="1" fill="hold">
                                          <p:stCondLst>
                                            <p:cond delay="0"/>
                                          </p:stCondLst>
                                        </p:cTn>
                                        <p:tgtEl>
                                          <p:spTgt spid="58"/>
                                        </p:tgtEl>
                                        <p:attrNameLst>
                                          <p:attrName>style.visibility</p:attrName>
                                        </p:attrNameLst>
                                      </p:cBhvr>
                                      <p:to>
                                        <p:strVal val="visible"/>
                                      </p:to>
                                    </p:set>
                                    <p:anim calcmode="lin" valueType="num">
                                      <p:cBhvr additive="base">
                                        <p:cTn id="79" dur="500" fill="hold"/>
                                        <p:tgtEl>
                                          <p:spTgt spid="58"/>
                                        </p:tgtEl>
                                        <p:attrNameLst>
                                          <p:attrName>ppt_x</p:attrName>
                                        </p:attrNameLst>
                                      </p:cBhvr>
                                      <p:tavLst>
                                        <p:tav tm="0">
                                          <p:val>
                                            <p:strVal val="0-#ppt_w/2"/>
                                          </p:val>
                                        </p:tav>
                                        <p:tav tm="100000">
                                          <p:val>
                                            <p:strVal val="#ppt_x"/>
                                          </p:val>
                                        </p:tav>
                                      </p:tavLst>
                                    </p:anim>
                                    <p:anim calcmode="lin" valueType="num">
                                      <p:cBhvr additive="base">
                                        <p:cTn id="80" dur="500" fill="hold"/>
                                        <p:tgtEl>
                                          <p:spTgt spid="58"/>
                                        </p:tgtEl>
                                        <p:attrNameLst>
                                          <p:attrName>ppt_y</p:attrName>
                                        </p:attrNameLst>
                                      </p:cBhvr>
                                      <p:tavLst>
                                        <p:tav tm="0">
                                          <p:val>
                                            <p:strVal val="#ppt_y"/>
                                          </p:val>
                                        </p:tav>
                                        <p:tav tm="100000">
                                          <p:val>
                                            <p:strVal val="#ppt_y"/>
                                          </p:val>
                                        </p:tav>
                                      </p:tavLst>
                                    </p:anim>
                                  </p:childTnLst>
                                </p:cTn>
                              </p:par>
                              <p:par>
                                <p:cTn id="81" presetID="2" presetClass="entr" presetSubtype="8" fill="hold" grpId="0" nodeType="withEffect">
                                  <p:stCondLst>
                                    <p:cond delay="0"/>
                                  </p:stCondLst>
                                  <p:childTnLst>
                                    <p:set>
                                      <p:cBhvr>
                                        <p:cTn id="82" dur="1" fill="hold">
                                          <p:stCondLst>
                                            <p:cond delay="0"/>
                                          </p:stCondLst>
                                        </p:cTn>
                                        <p:tgtEl>
                                          <p:spTgt spid="59"/>
                                        </p:tgtEl>
                                        <p:attrNameLst>
                                          <p:attrName>style.visibility</p:attrName>
                                        </p:attrNameLst>
                                      </p:cBhvr>
                                      <p:to>
                                        <p:strVal val="visible"/>
                                      </p:to>
                                    </p:set>
                                    <p:anim calcmode="lin" valueType="num">
                                      <p:cBhvr additive="base">
                                        <p:cTn id="83" dur="500" fill="hold"/>
                                        <p:tgtEl>
                                          <p:spTgt spid="59"/>
                                        </p:tgtEl>
                                        <p:attrNameLst>
                                          <p:attrName>ppt_x</p:attrName>
                                        </p:attrNameLst>
                                      </p:cBhvr>
                                      <p:tavLst>
                                        <p:tav tm="0">
                                          <p:val>
                                            <p:strVal val="0-#ppt_w/2"/>
                                          </p:val>
                                        </p:tav>
                                        <p:tav tm="100000">
                                          <p:val>
                                            <p:strVal val="#ppt_x"/>
                                          </p:val>
                                        </p:tav>
                                      </p:tavLst>
                                    </p:anim>
                                    <p:anim calcmode="lin" valueType="num">
                                      <p:cBhvr additive="base">
                                        <p:cTn id="84" dur="500" fill="hold"/>
                                        <p:tgtEl>
                                          <p:spTgt spid="59"/>
                                        </p:tgtEl>
                                        <p:attrNameLst>
                                          <p:attrName>ppt_y</p:attrName>
                                        </p:attrNameLst>
                                      </p:cBhvr>
                                      <p:tavLst>
                                        <p:tav tm="0">
                                          <p:val>
                                            <p:strVal val="#ppt_y"/>
                                          </p:val>
                                        </p:tav>
                                        <p:tav tm="100000">
                                          <p:val>
                                            <p:strVal val="#ppt_y"/>
                                          </p:val>
                                        </p:tav>
                                      </p:tavLst>
                                    </p:anim>
                                  </p:childTnLst>
                                </p:cTn>
                              </p:par>
                              <p:par>
                                <p:cTn id="85" presetID="2" presetClass="entr" presetSubtype="8" fill="hold" grpId="0" nodeType="withEffect">
                                  <p:stCondLst>
                                    <p:cond delay="0"/>
                                  </p:stCondLst>
                                  <p:childTnLst>
                                    <p:set>
                                      <p:cBhvr>
                                        <p:cTn id="86" dur="1" fill="hold">
                                          <p:stCondLst>
                                            <p:cond delay="0"/>
                                          </p:stCondLst>
                                        </p:cTn>
                                        <p:tgtEl>
                                          <p:spTgt spid="60"/>
                                        </p:tgtEl>
                                        <p:attrNameLst>
                                          <p:attrName>style.visibility</p:attrName>
                                        </p:attrNameLst>
                                      </p:cBhvr>
                                      <p:to>
                                        <p:strVal val="visible"/>
                                      </p:to>
                                    </p:set>
                                    <p:anim calcmode="lin" valueType="num">
                                      <p:cBhvr additive="base">
                                        <p:cTn id="87" dur="500" fill="hold"/>
                                        <p:tgtEl>
                                          <p:spTgt spid="60"/>
                                        </p:tgtEl>
                                        <p:attrNameLst>
                                          <p:attrName>ppt_x</p:attrName>
                                        </p:attrNameLst>
                                      </p:cBhvr>
                                      <p:tavLst>
                                        <p:tav tm="0">
                                          <p:val>
                                            <p:strVal val="0-#ppt_w/2"/>
                                          </p:val>
                                        </p:tav>
                                        <p:tav tm="100000">
                                          <p:val>
                                            <p:strVal val="#ppt_x"/>
                                          </p:val>
                                        </p:tav>
                                      </p:tavLst>
                                    </p:anim>
                                    <p:anim calcmode="lin" valueType="num">
                                      <p:cBhvr additive="base">
                                        <p:cTn id="88" dur="500" fill="hold"/>
                                        <p:tgtEl>
                                          <p:spTgt spid="60"/>
                                        </p:tgtEl>
                                        <p:attrNameLst>
                                          <p:attrName>ppt_y</p:attrName>
                                        </p:attrNameLst>
                                      </p:cBhvr>
                                      <p:tavLst>
                                        <p:tav tm="0">
                                          <p:val>
                                            <p:strVal val="#ppt_y"/>
                                          </p:val>
                                        </p:tav>
                                        <p:tav tm="100000">
                                          <p:val>
                                            <p:strVal val="#ppt_y"/>
                                          </p:val>
                                        </p:tav>
                                      </p:tavLst>
                                    </p:anim>
                                  </p:childTnLst>
                                </p:cTn>
                              </p:par>
                              <p:par>
                                <p:cTn id="89" presetID="2" presetClass="entr" presetSubtype="8" fill="hold" grpId="0" nodeType="withEffect">
                                  <p:stCondLst>
                                    <p:cond delay="0"/>
                                  </p:stCondLst>
                                  <p:childTnLst>
                                    <p:set>
                                      <p:cBhvr>
                                        <p:cTn id="90" dur="1" fill="hold">
                                          <p:stCondLst>
                                            <p:cond delay="0"/>
                                          </p:stCondLst>
                                        </p:cTn>
                                        <p:tgtEl>
                                          <p:spTgt spid="61"/>
                                        </p:tgtEl>
                                        <p:attrNameLst>
                                          <p:attrName>style.visibility</p:attrName>
                                        </p:attrNameLst>
                                      </p:cBhvr>
                                      <p:to>
                                        <p:strVal val="visible"/>
                                      </p:to>
                                    </p:set>
                                    <p:anim calcmode="lin" valueType="num">
                                      <p:cBhvr additive="base">
                                        <p:cTn id="91" dur="500" fill="hold"/>
                                        <p:tgtEl>
                                          <p:spTgt spid="61"/>
                                        </p:tgtEl>
                                        <p:attrNameLst>
                                          <p:attrName>ppt_x</p:attrName>
                                        </p:attrNameLst>
                                      </p:cBhvr>
                                      <p:tavLst>
                                        <p:tav tm="0">
                                          <p:val>
                                            <p:strVal val="0-#ppt_w/2"/>
                                          </p:val>
                                        </p:tav>
                                        <p:tav tm="100000">
                                          <p:val>
                                            <p:strVal val="#ppt_x"/>
                                          </p:val>
                                        </p:tav>
                                      </p:tavLst>
                                    </p:anim>
                                    <p:anim calcmode="lin" valueType="num">
                                      <p:cBhvr additive="base">
                                        <p:cTn id="92" dur="500" fill="hold"/>
                                        <p:tgtEl>
                                          <p:spTgt spid="61"/>
                                        </p:tgtEl>
                                        <p:attrNameLst>
                                          <p:attrName>ppt_y</p:attrName>
                                        </p:attrNameLst>
                                      </p:cBhvr>
                                      <p:tavLst>
                                        <p:tav tm="0">
                                          <p:val>
                                            <p:strVal val="#ppt_y"/>
                                          </p:val>
                                        </p:tav>
                                        <p:tav tm="100000">
                                          <p:val>
                                            <p:strVal val="#ppt_y"/>
                                          </p:val>
                                        </p:tav>
                                      </p:tavLst>
                                    </p:anim>
                                  </p:childTnLst>
                                </p:cTn>
                              </p:par>
                              <p:par>
                                <p:cTn id="93" presetID="2" presetClass="entr" presetSubtype="8" fill="hold" grpId="0" nodeType="withEffect">
                                  <p:stCondLst>
                                    <p:cond delay="0"/>
                                  </p:stCondLst>
                                  <p:childTnLst>
                                    <p:set>
                                      <p:cBhvr>
                                        <p:cTn id="94" dur="1" fill="hold">
                                          <p:stCondLst>
                                            <p:cond delay="0"/>
                                          </p:stCondLst>
                                        </p:cTn>
                                        <p:tgtEl>
                                          <p:spTgt spid="76"/>
                                        </p:tgtEl>
                                        <p:attrNameLst>
                                          <p:attrName>style.visibility</p:attrName>
                                        </p:attrNameLst>
                                      </p:cBhvr>
                                      <p:to>
                                        <p:strVal val="visible"/>
                                      </p:to>
                                    </p:set>
                                    <p:anim calcmode="lin" valueType="num">
                                      <p:cBhvr additive="base">
                                        <p:cTn id="95" dur="500" fill="hold"/>
                                        <p:tgtEl>
                                          <p:spTgt spid="76"/>
                                        </p:tgtEl>
                                        <p:attrNameLst>
                                          <p:attrName>ppt_x</p:attrName>
                                        </p:attrNameLst>
                                      </p:cBhvr>
                                      <p:tavLst>
                                        <p:tav tm="0">
                                          <p:val>
                                            <p:strVal val="0-#ppt_w/2"/>
                                          </p:val>
                                        </p:tav>
                                        <p:tav tm="100000">
                                          <p:val>
                                            <p:strVal val="#ppt_x"/>
                                          </p:val>
                                        </p:tav>
                                      </p:tavLst>
                                    </p:anim>
                                    <p:anim calcmode="lin" valueType="num">
                                      <p:cBhvr additive="base">
                                        <p:cTn id="96" dur="500" fill="hold"/>
                                        <p:tgtEl>
                                          <p:spTgt spid="76"/>
                                        </p:tgtEl>
                                        <p:attrNameLst>
                                          <p:attrName>ppt_y</p:attrName>
                                        </p:attrNameLst>
                                      </p:cBhvr>
                                      <p:tavLst>
                                        <p:tav tm="0">
                                          <p:val>
                                            <p:strVal val="#ppt_y"/>
                                          </p:val>
                                        </p:tav>
                                        <p:tav tm="100000">
                                          <p:val>
                                            <p:strVal val="#ppt_y"/>
                                          </p:val>
                                        </p:tav>
                                      </p:tavLst>
                                    </p:anim>
                                  </p:childTnLst>
                                </p:cTn>
                              </p:par>
                              <p:par>
                                <p:cTn id="97" presetID="2" presetClass="entr" presetSubtype="8" fill="hold" grpId="0" nodeType="withEffect">
                                  <p:stCondLst>
                                    <p:cond delay="0"/>
                                  </p:stCondLst>
                                  <p:childTnLst>
                                    <p:set>
                                      <p:cBhvr>
                                        <p:cTn id="98" dur="1" fill="hold">
                                          <p:stCondLst>
                                            <p:cond delay="0"/>
                                          </p:stCondLst>
                                        </p:cTn>
                                        <p:tgtEl>
                                          <p:spTgt spid="77"/>
                                        </p:tgtEl>
                                        <p:attrNameLst>
                                          <p:attrName>style.visibility</p:attrName>
                                        </p:attrNameLst>
                                      </p:cBhvr>
                                      <p:to>
                                        <p:strVal val="visible"/>
                                      </p:to>
                                    </p:set>
                                    <p:anim calcmode="lin" valueType="num">
                                      <p:cBhvr additive="base">
                                        <p:cTn id="99" dur="500" fill="hold"/>
                                        <p:tgtEl>
                                          <p:spTgt spid="77"/>
                                        </p:tgtEl>
                                        <p:attrNameLst>
                                          <p:attrName>ppt_x</p:attrName>
                                        </p:attrNameLst>
                                      </p:cBhvr>
                                      <p:tavLst>
                                        <p:tav tm="0">
                                          <p:val>
                                            <p:strVal val="0-#ppt_w/2"/>
                                          </p:val>
                                        </p:tav>
                                        <p:tav tm="100000">
                                          <p:val>
                                            <p:strVal val="#ppt_x"/>
                                          </p:val>
                                        </p:tav>
                                      </p:tavLst>
                                    </p:anim>
                                    <p:anim calcmode="lin" valueType="num">
                                      <p:cBhvr additive="base">
                                        <p:cTn id="100" dur="500" fill="hold"/>
                                        <p:tgtEl>
                                          <p:spTgt spid="77"/>
                                        </p:tgtEl>
                                        <p:attrNameLst>
                                          <p:attrName>ppt_y</p:attrName>
                                        </p:attrNameLst>
                                      </p:cBhvr>
                                      <p:tavLst>
                                        <p:tav tm="0">
                                          <p:val>
                                            <p:strVal val="#ppt_y"/>
                                          </p:val>
                                        </p:tav>
                                        <p:tav tm="100000">
                                          <p:val>
                                            <p:strVal val="#ppt_y"/>
                                          </p:val>
                                        </p:tav>
                                      </p:tavLst>
                                    </p:anim>
                                  </p:childTnLst>
                                </p:cTn>
                              </p:par>
                              <p:par>
                                <p:cTn id="101" presetID="2" presetClass="entr" presetSubtype="8" fill="hold" grpId="0" nodeType="withEffect">
                                  <p:stCondLst>
                                    <p:cond delay="0"/>
                                  </p:stCondLst>
                                  <p:childTnLst>
                                    <p:set>
                                      <p:cBhvr>
                                        <p:cTn id="102" dur="1" fill="hold">
                                          <p:stCondLst>
                                            <p:cond delay="0"/>
                                          </p:stCondLst>
                                        </p:cTn>
                                        <p:tgtEl>
                                          <p:spTgt spid="79"/>
                                        </p:tgtEl>
                                        <p:attrNameLst>
                                          <p:attrName>style.visibility</p:attrName>
                                        </p:attrNameLst>
                                      </p:cBhvr>
                                      <p:to>
                                        <p:strVal val="visible"/>
                                      </p:to>
                                    </p:set>
                                    <p:anim calcmode="lin" valueType="num">
                                      <p:cBhvr additive="base">
                                        <p:cTn id="103" dur="500" fill="hold"/>
                                        <p:tgtEl>
                                          <p:spTgt spid="79"/>
                                        </p:tgtEl>
                                        <p:attrNameLst>
                                          <p:attrName>ppt_x</p:attrName>
                                        </p:attrNameLst>
                                      </p:cBhvr>
                                      <p:tavLst>
                                        <p:tav tm="0">
                                          <p:val>
                                            <p:strVal val="0-#ppt_w/2"/>
                                          </p:val>
                                        </p:tav>
                                        <p:tav tm="100000">
                                          <p:val>
                                            <p:strVal val="#ppt_x"/>
                                          </p:val>
                                        </p:tav>
                                      </p:tavLst>
                                    </p:anim>
                                    <p:anim calcmode="lin" valueType="num">
                                      <p:cBhvr additive="base">
                                        <p:cTn id="104" dur="500" fill="hold"/>
                                        <p:tgtEl>
                                          <p:spTgt spid="7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p:bldP spid="106" grpId="0"/>
      <p:bldP spid="59" grpId="0"/>
      <p:bldP spid="60" grpId="0"/>
      <p:bldP spid="61" grpId="0"/>
      <p:bldP spid="76" grpId="0"/>
      <p:bldP spid="77" grpId="0"/>
      <p:bldP spid="7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7"/>
          <p:cNvSpPr txBox="1"/>
          <p:nvPr>
            <p:custDataLst>
              <p:tags r:id="rId1"/>
            </p:custDataLst>
          </p:nvPr>
        </p:nvSpPr>
        <p:spPr>
          <a:xfrm>
            <a:off x="5220335" y="1441450"/>
            <a:ext cx="3923030" cy="2612390"/>
          </a:xfrm>
          <a:prstGeom prst="rect">
            <a:avLst/>
          </a:prstGeom>
          <a:noFill/>
        </p:spPr>
        <p:txBody>
          <a:bodyPr wrap="square" rtlCol="0">
            <a:noAutofit/>
          </a:bodyPr>
          <a:lstStyle/>
          <a:p>
            <a:pPr>
              <a:lnSpc>
                <a:spcPct val="130000"/>
              </a:lnSpc>
            </a:pPr>
            <a:r>
              <a:rPr lang="zh-CN" altLang="en-US" sz="1000" dirty="0" smtClean="0">
                <a:solidFill>
                  <a:schemeClr val="tx1"/>
                </a:solidFill>
                <a:latin typeface="+mj-lt"/>
                <a:cs typeface="+mj-lt"/>
                <a:sym typeface="+mn-ea"/>
              </a:rPr>
              <a:t>The word "Gantong" comes from "Yi Zhuan · XiCi Zhuan". The original text is "Feeling and then connecting, the reason for the world". It was personally named by Mr. Wang Xiangqun, the chairman of the company, carries the belief of Gantong </a:t>
            </a:r>
            <a:r>
              <a:rPr lang="en-US" altLang="zh-CN" sz="1000" dirty="0" smtClean="0">
                <a:solidFill>
                  <a:schemeClr val="tx1"/>
                </a:solidFill>
                <a:latin typeface="+mj-lt"/>
                <a:cs typeface="+mj-lt"/>
                <a:sym typeface="+mn-ea"/>
              </a:rPr>
              <a:t>workers</a:t>
            </a:r>
            <a:r>
              <a:rPr lang="zh-CN" altLang="en-US" sz="1000" dirty="0" smtClean="0">
                <a:solidFill>
                  <a:schemeClr val="tx1"/>
                </a:solidFill>
                <a:latin typeface="+mj-lt"/>
                <a:cs typeface="+mj-lt"/>
                <a:sym typeface="+mn-ea"/>
              </a:rPr>
              <a:t>: Dare to be the first, forge ahead, feel sincerity, and connect with every touch</a:t>
            </a:r>
            <a:endParaRPr lang="zh-CN" altLang="en-US" sz="1000" dirty="0" smtClean="0">
              <a:solidFill>
                <a:schemeClr val="tx1"/>
              </a:solidFill>
              <a:latin typeface="+mj-lt"/>
              <a:cs typeface="+mj-lt"/>
              <a:sym typeface="+mn-ea"/>
            </a:endParaRPr>
          </a:p>
        </p:txBody>
      </p:sp>
      <p:sp>
        <p:nvSpPr>
          <p:cNvPr id="11" name="TextBox 8"/>
          <p:cNvSpPr txBox="1"/>
          <p:nvPr>
            <p:custDataLst>
              <p:tags r:id="rId2"/>
            </p:custDataLst>
          </p:nvPr>
        </p:nvSpPr>
        <p:spPr>
          <a:xfrm>
            <a:off x="4932045" y="1162685"/>
            <a:ext cx="4035425" cy="609600"/>
          </a:xfrm>
          <a:prstGeom prst="rect">
            <a:avLst/>
          </a:prstGeom>
          <a:noFill/>
        </p:spPr>
        <p:txBody>
          <a:bodyPr wrap="square" tIns="0" bIns="0" rtlCol="0" anchor="t">
            <a:noAutofit/>
          </a:bodyPr>
          <a:lstStyle/>
          <a:p>
            <a:pPr marL="285750" lvl="0" indent="-285750">
              <a:buClr>
                <a:schemeClr val="accent1"/>
              </a:buClr>
              <a:buFont typeface="Wingdings" panose="05000000000000000000" pitchFamily="2" charset="2"/>
              <a:buChar char="n"/>
              <a:defRPr/>
            </a:pPr>
            <a:r>
              <a:rPr lang="zh-CN" altLang="en-US" sz="1400" b="1" kern="0" dirty="0">
                <a:solidFill>
                  <a:schemeClr val="tx1">
                    <a:lumMod val="65000"/>
                    <a:lumOff val="35000"/>
                  </a:schemeClr>
                </a:solidFill>
                <a:cs typeface="+mn-ea"/>
                <a:sym typeface="+mn-lt"/>
              </a:rPr>
              <a:t>The Origin of the Name "Gantong"</a:t>
            </a:r>
            <a:endParaRPr lang="zh-CN" altLang="en-US" sz="1400" b="1" kern="0" dirty="0">
              <a:solidFill>
                <a:schemeClr val="tx1">
                  <a:lumMod val="65000"/>
                  <a:lumOff val="35000"/>
                </a:schemeClr>
              </a:solidFill>
              <a:cs typeface="+mn-ea"/>
              <a:sym typeface="+mn-lt"/>
            </a:endParaRPr>
          </a:p>
        </p:txBody>
      </p:sp>
      <p:sp>
        <p:nvSpPr>
          <p:cNvPr id="14" name="TextBox 11"/>
          <p:cNvSpPr txBox="1"/>
          <p:nvPr>
            <p:custDataLst>
              <p:tags r:id="rId3"/>
            </p:custDataLst>
          </p:nvPr>
        </p:nvSpPr>
        <p:spPr>
          <a:xfrm>
            <a:off x="5220335" y="2974340"/>
            <a:ext cx="3937635" cy="2023745"/>
          </a:xfrm>
          <a:prstGeom prst="rect">
            <a:avLst/>
          </a:prstGeom>
          <a:noFill/>
        </p:spPr>
        <p:txBody>
          <a:bodyPr wrap="square" rtlCol="0">
            <a:noAutofit/>
          </a:bodyPr>
          <a:lstStyle/>
          <a:p>
            <a:pPr>
              <a:lnSpc>
                <a:spcPct val="130000"/>
              </a:lnSpc>
            </a:pPr>
            <a:r>
              <a:rPr lang="en-US" altLang="zh-CN" sz="1000" dirty="0">
                <a:solidFill>
                  <a:schemeClr val="tx1"/>
                </a:solidFill>
                <a:latin typeface="+mj-lt"/>
                <a:ea typeface="微软雅黑" panose="020B0503020204020204" pitchFamily="34" charset="-122"/>
                <a:cs typeface="+mj-lt"/>
              </a:rPr>
              <a:t>Mr. Wang Xiangqun, the chairman of Gantong, has always regarded "people-oriented" as the creed and development way of the company since the beginning of entrepreneurship. Trustworthy corporate culture is: if you want to be a qualified product, be a qualified person first. He firmly believes that good products come from good character, and good quality comes from good diathesis.</a:t>
            </a:r>
            <a:endParaRPr lang="zh-CN" altLang="en-US" sz="1000" dirty="0">
              <a:solidFill>
                <a:schemeClr val="tx1"/>
              </a:solidFill>
              <a:latin typeface="+mj-lt"/>
              <a:ea typeface="微软雅黑" panose="020B0503020204020204" pitchFamily="34" charset="-122"/>
              <a:cs typeface="+mj-lt"/>
            </a:endParaRPr>
          </a:p>
        </p:txBody>
      </p:sp>
      <p:sp>
        <p:nvSpPr>
          <p:cNvPr id="15" name="TextBox 12"/>
          <p:cNvSpPr txBox="1"/>
          <p:nvPr>
            <p:custDataLst>
              <p:tags r:id="rId4"/>
            </p:custDataLst>
          </p:nvPr>
        </p:nvSpPr>
        <p:spPr>
          <a:xfrm>
            <a:off x="4947920" y="2730500"/>
            <a:ext cx="3474085" cy="558800"/>
          </a:xfrm>
          <a:prstGeom prst="rect">
            <a:avLst/>
          </a:prstGeom>
          <a:noFill/>
        </p:spPr>
        <p:txBody>
          <a:bodyPr wrap="square" tIns="0" bIns="0" rtlCol="0" anchor="t">
            <a:noAutofit/>
          </a:bodyPr>
          <a:lstStyle/>
          <a:p>
            <a:pPr marL="285750" lvl="0" indent="-285750">
              <a:buClr>
                <a:schemeClr val="accent1"/>
              </a:buClr>
              <a:buFont typeface="Wingdings" panose="05000000000000000000" pitchFamily="2" charset="2"/>
              <a:buChar char="n"/>
              <a:defRPr/>
            </a:pPr>
            <a:r>
              <a:rPr lang="en-US" altLang="zh-CN" sz="1400" b="1" kern="0" dirty="0">
                <a:solidFill>
                  <a:schemeClr val="tx1">
                    <a:lumMod val="65000"/>
                    <a:lumOff val="35000"/>
                  </a:schemeClr>
                </a:solidFill>
                <a:cs typeface="+mn-ea"/>
                <a:sym typeface="+mn-lt"/>
              </a:rPr>
              <a:t>The Origin of the Corporate Culture </a:t>
            </a:r>
            <a:endParaRPr lang="en-US" altLang="zh-CN" sz="1400" b="1" kern="0" dirty="0">
              <a:solidFill>
                <a:schemeClr val="tx1">
                  <a:lumMod val="65000"/>
                  <a:lumOff val="35000"/>
                </a:schemeClr>
              </a:solidFill>
              <a:cs typeface="+mn-ea"/>
              <a:sym typeface="+mn-lt"/>
            </a:endParaRPr>
          </a:p>
        </p:txBody>
      </p:sp>
      <p:sp>
        <p:nvSpPr>
          <p:cNvPr id="16" name="TextBox 13"/>
          <p:cNvSpPr txBox="1"/>
          <p:nvPr>
            <p:custDataLst>
              <p:tags r:id="rId5"/>
            </p:custDataLst>
          </p:nvPr>
        </p:nvSpPr>
        <p:spPr>
          <a:xfrm>
            <a:off x="5220335" y="4589145"/>
            <a:ext cx="3839845" cy="220345"/>
          </a:xfrm>
          <a:prstGeom prst="rect">
            <a:avLst/>
          </a:prstGeom>
          <a:noFill/>
        </p:spPr>
        <p:txBody>
          <a:bodyPr wrap="square" rtlCol="0">
            <a:noAutofit/>
          </a:bodyPr>
          <a:lstStyle/>
          <a:p>
            <a:pPr>
              <a:lnSpc>
                <a:spcPct val="130000"/>
              </a:lnSpc>
            </a:pPr>
            <a:r>
              <a:rPr lang="zh-CN" altLang="en-US" sz="1000" dirty="0">
                <a:solidFill>
                  <a:schemeClr val="tx1"/>
                </a:solidFill>
                <a:ea typeface="微软雅黑" panose="020B0503020204020204" pitchFamily="34" charset="-122"/>
                <a:cs typeface="+mn-lt"/>
              </a:rPr>
              <a:t>Building a global brand and creating a century old enterprise</a:t>
            </a:r>
            <a:endParaRPr lang="zh-CN" altLang="en-US" sz="1000" dirty="0">
              <a:solidFill>
                <a:schemeClr val="tx1"/>
              </a:solidFill>
              <a:ea typeface="微软雅黑" panose="020B0503020204020204" pitchFamily="34" charset="-122"/>
              <a:cs typeface="+mn-lt"/>
            </a:endParaRPr>
          </a:p>
        </p:txBody>
      </p:sp>
      <p:sp>
        <p:nvSpPr>
          <p:cNvPr id="5" name="六边形 4"/>
          <p:cNvSpPr/>
          <p:nvPr/>
        </p:nvSpPr>
        <p:spPr>
          <a:xfrm>
            <a:off x="676275" y="1441450"/>
            <a:ext cx="813435" cy="723265"/>
          </a:xfrm>
          <a:prstGeom prst="hexagon">
            <a:avLst/>
          </a:prstGeom>
          <a:blipFill rotWithShape="1">
            <a:blip r:embed="rId6"/>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015">
              <a:solidFill>
                <a:schemeClr val="accent1"/>
              </a:solidFill>
              <a:latin typeface="微软雅黑" panose="020B0503020204020204" pitchFamily="34" charset="-122"/>
              <a:ea typeface="微软雅黑" panose="020B0503020204020204" pitchFamily="34" charset="-122"/>
            </a:endParaRPr>
          </a:p>
        </p:txBody>
      </p:sp>
      <p:sp>
        <p:nvSpPr>
          <p:cNvPr id="7" name="六边形 6"/>
          <p:cNvSpPr/>
          <p:nvPr/>
        </p:nvSpPr>
        <p:spPr>
          <a:xfrm>
            <a:off x="623570" y="2583180"/>
            <a:ext cx="866140" cy="711835"/>
          </a:xfrm>
          <a:prstGeom prst="hexagon">
            <a:avLst/>
          </a:prstGeom>
          <a:solidFill>
            <a:schemeClr val="accent2"/>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zh-CN" sz="1400" b="1" dirty="0">
                <a:solidFill>
                  <a:schemeClr val="bg1"/>
                </a:solidFill>
                <a:latin typeface="微软雅黑" panose="020B0503020204020204" pitchFamily="34" charset="-122"/>
                <a:ea typeface="微软雅黑" panose="020B0503020204020204" pitchFamily="34" charset="-122"/>
              </a:rPr>
              <a:t>Careful</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18" name="六边形 17"/>
          <p:cNvSpPr/>
          <p:nvPr/>
        </p:nvSpPr>
        <p:spPr>
          <a:xfrm>
            <a:off x="1691640" y="2571750"/>
            <a:ext cx="813435" cy="723265"/>
          </a:xfrm>
          <a:prstGeom prst="hexagon">
            <a:avLst/>
          </a:prstGeom>
          <a:solidFill>
            <a:schemeClr val="accent1"/>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zh-CN" sz="1400" b="1" dirty="0">
                <a:solidFill>
                  <a:schemeClr val="bg1"/>
                </a:solidFill>
                <a:latin typeface="微软雅黑" panose="020B0503020204020204" pitchFamily="34" charset="-122"/>
                <a:ea typeface="微软雅黑" panose="020B0503020204020204" pitchFamily="34" charset="-122"/>
              </a:rPr>
              <a:t>Method</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19" name="六边形 18"/>
          <p:cNvSpPr/>
          <p:nvPr/>
        </p:nvSpPr>
        <p:spPr>
          <a:xfrm>
            <a:off x="2628265" y="2571750"/>
            <a:ext cx="813435" cy="723265"/>
          </a:xfrm>
          <a:prstGeom prst="hexagon">
            <a:avLst/>
          </a:prstGeom>
          <a:solidFill>
            <a:schemeClr val="accent2"/>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zh-CN" sz="1400" b="1" dirty="0">
                <a:solidFill>
                  <a:schemeClr val="bg1"/>
                </a:solidFill>
                <a:latin typeface="微软雅黑" panose="020B0503020204020204" pitchFamily="34" charset="-122"/>
                <a:ea typeface="微软雅黑" panose="020B0503020204020204" pitchFamily="34" charset="-122"/>
              </a:rPr>
              <a:t>Insist</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20" name="六边形 19"/>
          <p:cNvSpPr/>
          <p:nvPr/>
        </p:nvSpPr>
        <p:spPr>
          <a:xfrm>
            <a:off x="3564890" y="2571750"/>
            <a:ext cx="813435" cy="723265"/>
          </a:xfrm>
          <a:prstGeom prst="hexagon">
            <a:avLst/>
          </a:prstGeom>
          <a:solidFill>
            <a:schemeClr val="accent1"/>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zh-CN" sz="1400" b="1" dirty="0">
                <a:solidFill>
                  <a:schemeClr val="bg1"/>
                </a:solidFill>
                <a:latin typeface="微软雅黑" panose="020B0503020204020204" pitchFamily="34" charset="-122"/>
                <a:ea typeface="微软雅黑" panose="020B0503020204020204" pitchFamily="34" charset="-122"/>
              </a:rPr>
              <a:t>Summary</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en-US" altLang="zh-CN" sz="2000" dirty="0">
                <a:solidFill>
                  <a:prstClr val="black">
                    <a:lumMod val="65000"/>
                    <a:lumOff val="35000"/>
                  </a:prstClr>
                </a:solidFill>
              </a:rPr>
              <a:t>Corporate Culture</a:t>
            </a:r>
            <a:endParaRPr lang="zh-CN" altLang="en-US" sz="2000" dirty="0"/>
          </a:p>
        </p:txBody>
      </p:sp>
      <p:sp>
        <p:nvSpPr>
          <p:cNvPr id="3" name="矩形 2"/>
          <p:cNvSpPr/>
          <p:nvPr/>
        </p:nvSpPr>
        <p:spPr>
          <a:xfrm>
            <a:off x="6876415" y="123825"/>
            <a:ext cx="1944370" cy="503555"/>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4" name="图片 3"/>
          <p:cNvPicPr>
            <a:picLocks noChangeAspect="1"/>
          </p:cNvPicPr>
          <p:nvPr/>
        </p:nvPicPr>
        <p:blipFill>
          <a:blip r:embed="rId7"/>
          <a:stretch>
            <a:fillRect/>
          </a:stretch>
        </p:blipFill>
        <p:spPr>
          <a:xfrm>
            <a:off x="7854315" y="339725"/>
            <a:ext cx="786130" cy="222885"/>
          </a:xfrm>
          <a:prstGeom prst="rect">
            <a:avLst/>
          </a:prstGeom>
        </p:spPr>
      </p:pic>
      <p:sp>
        <p:nvSpPr>
          <p:cNvPr id="22" name="TextBox 12"/>
          <p:cNvSpPr txBox="1"/>
          <p:nvPr>
            <p:custDataLst>
              <p:tags r:id="rId8"/>
            </p:custDataLst>
          </p:nvPr>
        </p:nvSpPr>
        <p:spPr>
          <a:xfrm>
            <a:off x="4932680" y="4304030"/>
            <a:ext cx="3636010" cy="151130"/>
          </a:xfrm>
          <a:prstGeom prst="rect">
            <a:avLst/>
          </a:prstGeom>
          <a:noFill/>
        </p:spPr>
        <p:txBody>
          <a:bodyPr wrap="square" tIns="0" bIns="0" rtlCol="0" anchor="t">
            <a:noAutofit/>
          </a:bodyPr>
          <a:p>
            <a:pPr marL="285750" lvl="0" indent="-285750">
              <a:buClr>
                <a:schemeClr val="accent1"/>
              </a:buClr>
              <a:buFont typeface="Wingdings" panose="05000000000000000000" pitchFamily="2" charset="2"/>
              <a:buChar char="n"/>
              <a:defRPr/>
            </a:pPr>
            <a:r>
              <a:rPr lang="zh-CN" altLang="en-US" sz="1400" b="1" kern="0" dirty="0">
                <a:solidFill>
                  <a:schemeClr val="tx1">
                    <a:lumMod val="65000"/>
                    <a:lumOff val="35000"/>
                  </a:schemeClr>
                </a:solidFill>
                <a:cs typeface="+mn-ea"/>
                <a:sym typeface="+mn-lt"/>
              </a:rPr>
              <a:t>Corporate </a:t>
            </a:r>
            <a:r>
              <a:rPr lang="en-US" altLang="zh-CN" sz="1400" b="1" kern="0" dirty="0">
                <a:solidFill>
                  <a:schemeClr val="tx1">
                    <a:lumMod val="65000"/>
                    <a:lumOff val="35000"/>
                  </a:schemeClr>
                </a:solidFill>
                <a:cs typeface="+mn-ea"/>
                <a:sym typeface="+mn-lt"/>
              </a:rPr>
              <a:t>M</a:t>
            </a:r>
            <a:r>
              <a:rPr lang="zh-CN" altLang="en-US" sz="1400" b="1" kern="0" dirty="0">
                <a:solidFill>
                  <a:schemeClr val="tx1">
                    <a:lumMod val="65000"/>
                    <a:lumOff val="35000"/>
                  </a:schemeClr>
                </a:solidFill>
                <a:cs typeface="+mn-ea"/>
                <a:sym typeface="+mn-lt"/>
              </a:rPr>
              <a:t>ission</a:t>
            </a:r>
            <a:endParaRPr lang="zh-CN" altLang="en-US" sz="1400" b="1" kern="0" dirty="0">
              <a:solidFill>
                <a:schemeClr val="tx1">
                  <a:lumMod val="65000"/>
                  <a:lumOff val="35000"/>
                </a:schemeClr>
              </a:solidFill>
              <a:cs typeface="+mn-ea"/>
              <a:sym typeface="+mn-lt"/>
            </a:endParaRPr>
          </a:p>
        </p:txBody>
      </p:sp>
      <p:sp>
        <p:nvSpPr>
          <p:cNvPr id="12" name="六边形 11"/>
          <p:cNvSpPr/>
          <p:nvPr/>
        </p:nvSpPr>
        <p:spPr>
          <a:xfrm>
            <a:off x="622935" y="1470025"/>
            <a:ext cx="866140" cy="744855"/>
          </a:xfrm>
          <a:prstGeom prst="hexagon">
            <a:avLst/>
          </a:prstGeom>
          <a:solidFill>
            <a:schemeClr val="accent2"/>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p>
            <a:pPr algn="ctr"/>
            <a:r>
              <a:rPr lang="en-US" altLang="zh-CN" sz="1400" b="1" dirty="0">
                <a:solidFill>
                  <a:schemeClr val="bg1"/>
                </a:solidFill>
                <a:latin typeface="微软雅黑" panose="020B0503020204020204" pitchFamily="34" charset="-122"/>
                <a:ea typeface="微软雅黑" panose="020B0503020204020204" pitchFamily="34" charset="-122"/>
              </a:rPr>
              <a:t>Self-esteem</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23" name="六边形 22"/>
          <p:cNvSpPr/>
          <p:nvPr/>
        </p:nvSpPr>
        <p:spPr>
          <a:xfrm>
            <a:off x="2627630" y="1491615"/>
            <a:ext cx="813435" cy="723265"/>
          </a:xfrm>
          <a:prstGeom prst="hexagon">
            <a:avLst/>
          </a:prstGeom>
          <a:solidFill>
            <a:schemeClr val="accent2"/>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zh-CN" altLang="zh-CN" sz="1600" b="1" dirty="0">
                <a:solidFill>
                  <a:schemeClr val="bg1"/>
                </a:solidFill>
                <a:latin typeface="微软雅黑" panose="020B0503020204020204" pitchFamily="34" charset="-122"/>
                <a:ea typeface="微软雅黑" panose="020B0503020204020204" pitchFamily="34" charset="-122"/>
              </a:rPr>
              <a:t>Low key</a:t>
            </a:r>
            <a:endParaRPr lang="zh-CN" altLang="zh-CN" sz="1600" b="1" dirty="0">
              <a:solidFill>
                <a:schemeClr val="bg1"/>
              </a:solidFill>
              <a:latin typeface="微软雅黑" panose="020B0503020204020204" pitchFamily="34" charset="-122"/>
              <a:ea typeface="微软雅黑" panose="020B0503020204020204" pitchFamily="34" charset="-122"/>
            </a:endParaRPr>
          </a:p>
        </p:txBody>
      </p:sp>
      <p:sp>
        <p:nvSpPr>
          <p:cNvPr id="24" name="六边形 23"/>
          <p:cNvSpPr/>
          <p:nvPr/>
        </p:nvSpPr>
        <p:spPr>
          <a:xfrm>
            <a:off x="3589020" y="1491615"/>
            <a:ext cx="813435" cy="723265"/>
          </a:xfrm>
          <a:prstGeom prst="hexagon">
            <a:avLst/>
          </a:prstGeom>
          <a:solidFill>
            <a:schemeClr val="accent1"/>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p>
            <a:pPr algn="ctr"/>
            <a:r>
              <a:rPr lang="en-US" altLang="zh-CN" sz="1400" b="1" dirty="0">
                <a:solidFill>
                  <a:schemeClr val="bg1"/>
                </a:solidFill>
                <a:latin typeface="微软雅黑" panose="020B0503020204020204" pitchFamily="34" charset="-122"/>
                <a:ea typeface="微软雅黑" panose="020B0503020204020204" pitchFamily="34" charset="-122"/>
              </a:rPr>
              <a:t>Low profit</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25" name="六边形 24"/>
          <p:cNvSpPr/>
          <p:nvPr/>
        </p:nvSpPr>
        <p:spPr>
          <a:xfrm>
            <a:off x="1666240" y="1492250"/>
            <a:ext cx="813435" cy="715010"/>
          </a:xfrm>
          <a:prstGeom prst="hexagon">
            <a:avLst/>
          </a:prstGeom>
          <a:solidFill>
            <a:schemeClr val="accent1"/>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zh-CN" sz="1400" b="1" dirty="0">
                <a:solidFill>
                  <a:schemeClr val="bg1"/>
                </a:solidFill>
                <a:latin typeface="微软雅黑" panose="020B0503020204020204" pitchFamily="34" charset="-122"/>
                <a:ea typeface="微软雅黑" panose="020B0503020204020204" pitchFamily="34" charset="-122"/>
              </a:rPr>
              <a:t>P</a:t>
            </a:r>
            <a:r>
              <a:rPr lang="zh-CN" altLang="en-US" sz="1400" b="1" dirty="0">
                <a:solidFill>
                  <a:schemeClr val="bg1"/>
                </a:solidFill>
                <a:latin typeface="微软雅黑" panose="020B0503020204020204" pitchFamily="34" charset="-122"/>
                <a:ea typeface="微软雅黑" panose="020B0503020204020204" pitchFamily="34" charset="-122"/>
              </a:rPr>
              <a:t>rinciple</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spd="slow" advTm="8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decel="50000" fill="hold">
                                          <p:stCondLst>
                                            <p:cond delay="0"/>
                                          </p:stCondLst>
                                        </p:cTn>
                                        <p:tgtEl>
                                          <p:spTgt spid="11"/>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11"/>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11"/>
                                        </p:tgtEl>
                                        <p:attrNameLst>
                                          <p:attrName>ppt_w</p:attrName>
                                        </p:attrNameLst>
                                      </p:cBhvr>
                                      <p:tavLst>
                                        <p:tav tm="0">
                                          <p:val>
                                            <p:strVal val="#ppt_w*.05"/>
                                          </p:val>
                                        </p:tav>
                                        <p:tav tm="100000">
                                          <p:val>
                                            <p:strVal val="#ppt_w"/>
                                          </p:val>
                                        </p:tav>
                                      </p:tavLst>
                                    </p:anim>
                                    <p:anim calcmode="lin" valueType="num">
                                      <p:cBhvr>
                                        <p:cTn id="10" dur="1000" fill="hold"/>
                                        <p:tgtEl>
                                          <p:spTgt spid="11"/>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11"/>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11"/>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11"/>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11"/>
                                        </p:tgtEl>
                                      </p:cBhvr>
                                    </p:animEffect>
                                  </p:childTnLst>
                                </p:cTn>
                              </p:par>
                            </p:childTnLst>
                          </p:cTn>
                        </p:par>
                        <p:par>
                          <p:cTn id="15" fill="hold">
                            <p:stCondLst>
                              <p:cond delay="1000"/>
                            </p:stCondLst>
                            <p:childTnLst>
                              <p:par>
                                <p:cTn id="16" presetID="14" presetClass="entr" presetSubtype="10"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randombar(horizontal)">
                                      <p:cBhvr>
                                        <p:cTn id="18" dur="500"/>
                                        <p:tgtEl>
                                          <p:spTgt spid="10"/>
                                        </p:tgtEl>
                                      </p:cBhvr>
                                    </p:animEffect>
                                  </p:childTnLst>
                                </p:cTn>
                              </p:par>
                              <p:par>
                                <p:cTn id="19" presetID="25" presetClass="entr" presetSubtype="0" fill="hold" grpId="0" nodeType="withEffect">
                                  <p:stCondLst>
                                    <p:cond delay="500"/>
                                  </p:stCondLst>
                                  <p:childTnLst>
                                    <p:set>
                                      <p:cBhvr>
                                        <p:cTn id="20" dur="1" fill="hold">
                                          <p:stCondLst>
                                            <p:cond delay="0"/>
                                          </p:stCondLst>
                                        </p:cTn>
                                        <p:tgtEl>
                                          <p:spTgt spid="15"/>
                                        </p:tgtEl>
                                        <p:attrNameLst>
                                          <p:attrName>style.visibility</p:attrName>
                                        </p:attrNameLst>
                                      </p:cBhvr>
                                      <p:to>
                                        <p:strVal val="visible"/>
                                      </p:to>
                                    </p:set>
                                    <p:anim calcmode="lin" valueType="num">
                                      <p:cBhvr>
                                        <p:cTn id="21" dur="500" decel="50000" fill="hold">
                                          <p:stCondLst>
                                            <p:cond delay="0"/>
                                          </p:stCondLst>
                                        </p:cTn>
                                        <p:tgtEl>
                                          <p:spTgt spid="15"/>
                                        </p:tgtEl>
                                        <p:attrNameLst>
                                          <p:attrName>style.rotation</p:attrName>
                                        </p:attrNameLst>
                                      </p:cBhvr>
                                      <p:tavLst>
                                        <p:tav tm="0">
                                          <p:val>
                                            <p:fltVal val="-90"/>
                                          </p:val>
                                        </p:tav>
                                        <p:tav tm="100000">
                                          <p:val>
                                            <p:fltVal val="0"/>
                                          </p:val>
                                        </p:tav>
                                      </p:tavLst>
                                    </p:anim>
                                    <p:anim calcmode="lin" valueType="num">
                                      <p:cBhvr>
                                        <p:cTn id="22" dur="500" decel="50000" fill="hold">
                                          <p:stCondLst>
                                            <p:cond delay="0"/>
                                          </p:stCondLst>
                                        </p:cTn>
                                        <p:tgtEl>
                                          <p:spTgt spid="15"/>
                                        </p:tgtEl>
                                        <p:attrNameLst>
                                          <p:attrName>ppt_w</p:attrName>
                                        </p:attrNameLst>
                                      </p:cBhvr>
                                      <p:tavLst>
                                        <p:tav tm="0">
                                          <p:val>
                                            <p:strVal val="#ppt_w"/>
                                          </p:val>
                                        </p:tav>
                                        <p:tav tm="100000">
                                          <p:val>
                                            <p:strVal val="#ppt_w*.05"/>
                                          </p:val>
                                        </p:tav>
                                      </p:tavLst>
                                    </p:anim>
                                    <p:anim calcmode="lin" valueType="num">
                                      <p:cBhvr>
                                        <p:cTn id="23" dur="500" accel="50000" fill="hold">
                                          <p:stCondLst>
                                            <p:cond delay="500"/>
                                          </p:stCondLst>
                                        </p:cTn>
                                        <p:tgtEl>
                                          <p:spTgt spid="15"/>
                                        </p:tgtEl>
                                        <p:attrNameLst>
                                          <p:attrName>ppt_w</p:attrName>
                                        </p:attrNameLst>
                                      </p:cBhvr>
                                      <p:tavLst>
                                        <p:tav tm="0">
                                          <p:val>
                                            <p:strVal val="#ppt_w*.05"/>
                                          </p:val>
                                        </p:tav>
                                        <p:tav tm="100000">
                                          <p:val>
                                            <p:strVal val="#ppt_w"/>
                                          </p:val>
                                        </p:tav>
                                      </p:tavLst>
                                    </p:anim>
                                    <p:anim calcmode="lin" valueType="num">
                                      <p:cBhvr>
                                        <p:cTn id="24" dur="1000" fill="hold"/>
                                        <p:tgtEl>
                                          <p:spTgt spid="15"/>
                                        </p:tgtEl>
                                        <p:attrNameLst>
                                          <p:attrName>ppt_h</p:attrName>
                                        </p:attrNameLst>
                                      </p:cBhvr>
                                      <p:tavLst>
                                        <p:tav tm="0">
                                          <p:val>
                                            <p:strVal val="#ppt_h"/>
                                          </p:val>
                                        </p:tav>
                                        <p:tav tm="100000">
                                          <p:val>
                                            <p:strVal val="#ppt_h"/>
                                          </p:val>
                                        </p:tav>
                                      </p:tavLst>
                                    </p:anim>
                                    <p:anim calcmode="lin" valueType="num">
                                      <p:cBhvr>
                                        <p:cTn id="25" dur="500" decel="50000" fill="hold">
                                          <p:stCondLst>
                                            <p:cond delay="0"/>
                                          </p:stCondLst>
                                        </p:cTn>
                                        <p:tgtEl>
                                          <p:spTgt spid="15"/>
                                        </p:tgtEl>
                                        <p:attrNameLst>
                                          <p:attrName>ppt_x</p:attrName>
                                        </p:attrNameLst>
                                      </p:cBhvr>
                                      <p:tavLst>
                                        <p:tav tm="0">
                                          <p:val>
                                            <p:strVal val="#ppt_x+.4"/>
                                          </p:val>
                                        </p:tav>
                                        <p:tav tm="100000">
                                          <p:val>
                                            <p:strVal val="#ppt_x"/>
                                          </p:val>
                                        </p:tav>
                                      </p:tavLst>
                                    </p:anim>
                                    <p:anim calcmode="lin" valueType="num">
                                      <p:cBhvr>
                                        <p:cTn id="26" dur="500" decel="50000" fill="hold">
                                          <p:stCondLst>
                                            <p:cond delay="0"/>
                                          </p:stCondLst>
                                        </p:cTn>
                                        <p:tgtEl>
                                          <p:spTgt spid="15"/>
                                        </p:tgtEl>
                                        <p:attrNameLst>
                                          <p:attrName>ppt_y</p:attrName>
                                        </p:attrNameLst>
                                      </p:cBhvr>
                                      <p:tavLst>
                                        <p:tav tm="0">
                                          <p:val>
                                            <p:strVal val="#ppt_y-.2"/>
                                          </p:val>
                                        </p:tav>
                                        <p:tav tm="100000">
                                          <p:val>
                                            <p:strVal val="#ppt_y+.1"/>
                                          </p:val>
                                        </p:tav>
                                      </p:tavLst>
                                    </p:anim>
                                    <p:anim calcmode="lin" valueType="num">
                                      <p:cBhvr>
                                        <p:cTn id="27" dur="500" accel="50000" fill="hold">
                                          <p:stCondLst>
                                            <p:cond delay="500"/>
                                          </p:stCondLst>
                                        </p:cTn>
                                        <p:tgtEl>
                                          <p:spTgt spid="15"/>
                                        </p:tgtEl>
                                        <p:attrNameLst>
                                          <p:attrName>ppt_y</p:attrName>
                                        </p:attrNameLst>
                                      </p:cBhvr>
                                      <p:tavLst>
                                        <p:tav tm="0">
                                          <p:val>
                                            <p:strVal val="#ppt_y+.1"/>
                                          </p:val>
                                        </p:tav>
                                        <p:tav tm="100000">
                                          <p:val>
                                            <p:strVal val="#ppt_y"/>
                                          </p:val>
                                        </p:tav>
                                      </p:tavLst>
                                    </p:anim>
                                    <p:animEffect transition="in" filter="fade">
                                      <p:cBhvr>
                                        <p:cTn id="28" dur="1000" decel="50000">
                                          <p:stCondLst>
                                            <p:cond delay="0"/>
                                          </p:stCondLst>
                                        </p:cTn>
                                        <p:tgtEl>
                                          <p:spTgt spid="15"/>
                                        </p:tgtEl>
                                      </p:cBhvr>
                                    </p:animEffect>
                                  </p:childTnLst>
                                </p:cTn>
                              </p:par>
                            </p:childTnLst>
                          </p:cTn>
                        </p:par>
                        <p:par>
                          <p:cTn id="29" fill="hold">
                            <p:stCondLst>
                              <p:cond delay="1500"/>
                            </p:stCondLst>
                            <p:childTnLst>
                              <p:par>
                                <p:cTn id="30" presetID="14" presetClass="entr" presetSubtype="10" fill="hold" grpId="0" nodeType="after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randombar(horizontal)">
                                      <p:cBhvr>
                                        <p:cTn id="32" dur="500"/>
                                        <p:tgtEl>
                                          <p:spTgt spid="14"/>
                                        </p:tgtEl>
                                      </p:cBhvr>
                                    </p:animEffect>
                                  </p:childTnLst>
                                </p:cTn>
                              </p:par>
                            </p:childTnLst>
                          </p:cTn>
                        </p:par>
                        <p:par>
                          <p:cTn id="33" fill="hold">
                            <p:stCondLst>
                              <p:cond delay="2000"/>
                            </p:stCondLst>
                            <p:childTnLst>
                              <p:par>
                                <p:cTn id="34" presetID="14" presetClass="entr" presetSubtype="10" fill="hold" grpId="0" nodeType="after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randombar(horizontal)">
                                      <p:cBhvr>
                                        <p:cTn id="36" dur="500"/>
                                        <p:tgtEl>
                                          <p:spTgt spid="16"/>
                                        </p:tgtEl>
                                      </p:cBhvr>
                                    </p:animEffect>
                                  </p:childTnLst>
                                </p:cTn>
                              </p:par>
                              <p:par>
                                <p:cTn id="37" presetID="25" presetClass="entr" presetSubtype="0" fill="hold" grpId="0" nodeType="withEffect">
                                  <p:stCondLst>
                                    <p:cond delay="500"/>
                                  </p:stCondLst>
                                  <p:childTnLst>
                                    <p:set>
                                      <p:cBhvr>
                                        <p:cTn id="38" dur="1" fill="hold">
                                          <p:stCondLst>
                                            <p:cond delay="0"/>
                                          </p:stCondLst>
                                        </p:cTn>
                                        <p:tgtEl>
                                          <p:spTgt spid="22"/>
                                        </p:tgtEl>
                                        <p:attrNameLst>
                                          <p:attrName>style.visibility</p:attrName>
                                        </p:attrNameLst>
                                      </p:cBhvr>
                                      <p:to>
                                        <p:strVal val="visible"/>
                                      </p:to>
                                    </p:set>
                                    <p:anim calcmode="lin" valueType="num">
                                      <p:cBhvr>
                                        <p:cTn id="39" dur="500" decel="50000" fill="hold">
                                          <p:stCondLst>
                                            <p:cond delay="0"/>
                                          </p:stCondLst>
                                        </p:cTn>
                                        <p:tgtEl>
                                          <p:spTgt spid="22"/>
                                        </p:tgtEl>
                                        <p:attrNameLst>
                                          <p:attrName>style.rotation</p:attrName>
                                        </p:attrNameLst>
                                      </p:cBhvr>
                                      <p:tavLst>
                                        <p:tav tm="0">
                                          <p:val>
                                            <p:fltVal val="-90"/>
                                          </p:val>
                                        </p:tav>
                                        <p:tav tm="100000">
                                          <p:val>
                                            <p:fltVal val="0"/>
                                          </p:val>
                                        </p:tav>
                                      </p:tavLst>
                                    </p:anim>
                                    <p:anim calcmode="lin" valueType="num">
                                      <p:cBhvr>
                                        <p:cTn id="40" dur="500" decel="50000" fill="hold">
                                          <p:stCondLst>
                                            <p:cond delay="0"/>
                                          </p:stCondLst>
                                        </p:cTn>
                                        <p:tgtEl>
                                          <p:spTgt spid="22"/>
                                        </p:tgtEl>
                                        <p:attrNameLst>
                                          <p:attrName>ppt_w</p:attrName>
                                        </p:attrNameLst>
                                      </p:cBhvr>
                                      <p:tavLst>
                                        <p:tav tm="0">
                                          <p:val>
                                            <p:strVal val="#ppt_w"/>
                                          </p:val>
                                        </p:tav>
                                        <p:tav tm="100000">
                                          <p:val>
                                            <p:strVal val="#ppt_w*.05"/>
                                          </p:val>
                                        </p:tav>
                                      </p:tavLst>
                                    </p:anim>
                                    <p:anim calcmode="lin" valueType="num">
                                      <p:cBhvr>
                                        <p:cTn id="41" dur="500" accel="50000" fill="hold">
                                          <p:stCondLst>
                                            <p:cond delay="500"/>
                                          </p:stCondLst>
                                        </p:cTn>
                                        <p:tgtEl>
                                          <p:spTgt spid="22"/>
                                        </p:tgtEl>
                                        <p:attrNameLst>
                                          <p:attrName>ppt_w</p:attrName>
                                        </p:attrNameLst>
                                      </p:cBhvr>
                                      <p:tavLst>
                                        <p:tav tm="0">
                                          <p:val>
                                            <p:strVal val="#ppt_w*.05"/>
                                          </p:val>
                                        </p:tav>
                                        <p:tav tm="100000">
                                          <p:val>
                                            <p:strVal val="#ppt_w"/>
                                          </p:val>
                                        </p:tav>
                                      </p:tavLst>
                                    </p:anim>
                                    <p:anim calcmode="lin" valueType="num">
                                      <p:cBhvr>
                                        <p:cTn id="42" dur="1000" fill="hold"/>
                                        <p:tgtEl>
                                          <p:spTgt spid="22"/>
                                        </p:tgtEl>
                                        <p:attrNameLst>
                                          <p:attrName>ppt_h</p:attrName>
                                        </p:attrNameLst>
                                      </p:cBhvr>
                                      <p:tavLst>
                                        <p:tav tm="0">
                                          <p:val>
                                            <p:strVal val="#ppt_h"/>
                                          </p:val>
                                        </p:tav>
                                        <p:tav tm="100000">
                                          <p:val>
                                            <p:strVal val="#ppt_h"/>
                                          </p:val>
                                        </p:tav>
                                      </p:tavLst>
                                    </p:anim>
                                    <p:anim calcmode="lin" valueType="num">
                                      <p:cBhvr>
                                        <p:cTn id="43" dur="500" decel="50000" fill="hold">
                                          <p:stCondLst>
                                            <p:cond delay="0"/>
                                          </p:stCondLst>
                                        </p:cTn>
                                        <p:tgtEl>
                                          <p:spTgt spid="22"/>
                                        </p:tgtEl>
                                        <p:attrNameLst>
                                          <p:attrName>ppt_x</p:attrName>
                                        </p:attrNameLst>
                                      </p:cBhvr>
                                      <p:tavLst>
                                        <p:tav tm="0">
                                          <p:val>
                                            <p:strVal val="#ppt_x+.4"/>
                                          </p:val>
                                        </p:tav>
                                        <p:tav tm="100000">
                                          <p:val>
                                            <p:strVal val="#ppt_x"/>
                                          </p:val>
                                        </p:tav>
                                      </p:tavLst>
                                    </p:anim>
                                    <p:anim calcmode="lin" valueType="num">
                                      <p:cBhvr>
                                        <p:cTn id="44" dur="500" decel="50000" fill="hold">
                                          <p:stCondLst>
                                            <p:cond delay="0"/>
                                          </p:stCondLst>
                                        </p:cTn>
                                        <p:tgtEl>
                                          <p:spTgt spid="22"/>
                                        </p:tgtEl>
                                        <p:attrNameLst>
                                          <p:attrName>ppt_y</p:attrName>
                                        </p:attrNameLst>
                                      </p:cBhvr>
                                      <p:tavLst>
                                        <p:tav tm="0">
                                          <p:val>
                                            <p:strVal val="#ppt_y-.2"/>
                                          </p:val>
                                        </p:tav>
                                        <p:tav tm="100000">
                                          <p:val>
                                            <p:strVal val="#ppt_y+.1"/>
                                          </p:val>
                                        </p:tav>
                                      </p:tavLst>
                                    </p:anim>
                                    <p:anim calcmode="lin" valueType="num">
                                      <p:cBhvr>
                                        <p:cTn id="45" dur="500" accel="50000" fill="hold">
                                          <p:stCondLst>
                                            <p:cond delay="500"/>
                                          </p:stCondLst>
                                        </p:cTn>
                                        <p:tgtEl>
                                          <p:spTgt spid="22"/>
                                        </p:tgtEl>
                                        <p:attrNameLst>
                                          <p:attrName>ppt_y</p:attrName>
                                        </p:attrNameLst>
                                      </p:cBhvr>
                                      <p:tavLst>
                                        <p:tav tm="0">
                                          <p:val>
                                            <p:strVal val="#ppt_y+.1"/>
                                          </p:val>
                                        </p:tav>
                                        <p:tav tm="100000">
                                          <p:val>
                                            <p:strVal val="#ppt_y"/>
                                          </p:val>
                                        </p:tav>
                                      </p:tavLst>
                                    </p:anim>
                                    <p:animEffect transition="in" filter="fade">
                                      <p:cBhvr>
                                        <p:cTn id="46" dur="1000" decel="50000">
                                          <p:stCondLst>
                                            <p:cond delay="0"/>
                                          </p:stCondLst>
                                        </p:cTn>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4" grpId="0"/>
      <p:bldP spid="15" grpId="0"/>
      <p:bldP spid="16" grpId="0"/>
      <p:bldP spid="2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sz="2000" dirty="0">
                <a:solidFill>
                  <a:prstClr val="black">
                    <a:lumMod val="65000"/>
                    <a:lumOff val="35000"/>
                  </a:prstClr>
                </a:solidFill>
              </a:rPr>
              <a:t>Company Honor</a:t>
            </a:r>
            <a:endParaRPr lang="zh-CN" altLang="en-US" sz="2000" dirty="0"/>
          </a:p>
        </p:txBody>
      </p:sp>
      <p:sp>
        <p:nvSpPr>
          <p:cNvPr id="22" name="MH_Other_1"/>
          <p:cNvSpPr/>
          <p:nvPr>
            <p:custDataLst>
              <p:tags r:id="rId1"/>
            </p:custDataLst>
          </p:nvPr>
        </p:nvSpPr>
        <p:spPr>
          <a:xfrm>
            <a:off x="1331595" y="1059815"/>
            <a:ext cx="1828800" cy="1260000"/>
          </a:xfrm>
          <a:prstGeom prst="rect">
            <a:avLst/>
          </a:prstGeom>
          <a:solidFill>
            <a:schemeClr val="bg1">
              <a:lumMod val="95000"/>
            </a:schemeClr>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6732270" y="123190"/>
            <a:ext cx="2160270" cy="504190"/>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6" name="图片 5"/>
          <p:cNvPicPr>
            <a:picLocks noChangeAspect="1"/>
          </p:cNvPicPr>
          <p:nvPr/>
        </p:nvPicPr>
        <p:blipFill>
          <a:blip r:embed="rId2"/>
          <a:stretch>
            <a:fillRect/>
          </a:stretch>
        </p:blipFill>
        <p:spPr>
          <a:xfrm>
            <a:off x="7854315" y="339725"/>
            <a:ext cx="786130" cy="222885"/>
          </a:xfrm>
          <a:prstGeom prst="rect">
            <a:avLst/>
          </a:prstGeom>
        </p:spPr>
      </p:pic>
      <p:pic>
        <p:nvPicPr>
          <p:cNvPr id="3" name="图片 2"/>
          <p:cNvPicPr>
            <a:picLocks noChangeAspect="1"/>
          </p:cNvPicPr>
          <p:nvPr/>
        </p:nvPicPr>
        <p:blipFill>
          <a:blip r:embed="rId3"/>
          <a:stretch>
            <a:fillRect/>
          </a:stretch>
        </p:blipFill>
        <p:spPr>
          <a:xfrm>
            <a:off x="1475740" y="1139190"/>
            <a:ext cx="1578610" cy="1107440"/>
          </a:xfrm>
          <a:prstGeom prst="rect">
            <a:avLst/>
          </a:prstGeom>
        </p:spPr>
      </p:pic>
      <p:sp>
        <p:nvSpPr>
          <p:cNvPr id="12" name="MH_Other_1"/>
          <p:cNvSpPr/>
          <p:nvPr>
            <p:custDataLst>
              <p:tags r:id="rId4"/>
            </p:custDataLst>
          </p:nvPr>
        </p:nvSpPr>
        <p:spPr>
          <a:xfrm>
            <a:off x="1331595" y="2643505"/>
            <a:ext cx="1828800" cy="1260000"/>
          </a:xfrm>
          <a:prstGeom prst="rect">
            <a:avLst/>
          </a:prstGeom>
          <a:solidFill>
            <a:schemeClr val="bg1">
              <a:lumMod val="95000"/>
            </a:schemeClr>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4" name="图片 13"/>
          <p:cNvPicPr>
            <a:picLocks noChangeAspect="1"/>
          </p:cNvPicPr>
          <p:nvPr/>
        </p:nvPicPr>
        <p:blipFill>
          <a:blip r:embed="rId5"/>
          <a:stretch>
            <a:fillRect/>
          </a:stretch>
        </p:blipFill>
        <p:spPr>
          <a:xfrm>
            <a:off x="1434465" y="2703195"/>
            <a:ext cx="1619885" cy="1068070"/>
          </a:xfrm>
          <a:prstGeom prst="rect">
            <a:avLst/>
          </a:prstGeom>
        </p:spPr>
      </p:pic>
      <p:cxnSp>
        <p:nvCxnSpPr>
          <p:cNvPr id="24" name="MH_Other_7"/>
          <p:cNvCxnSpPr>
            <a:cxnSpLocks noChangeShapeType="1"/>
          </p:cNvCxnSpPr>
          <p:nvPr>
            <p:custDataLst>
              <p:tags r:id="rId6"/>
            </p:custDataLst>
          </p:nvPr>
        </p:nvCxnSpPr>
        <p:spPr bwMode="auto">
          <a:xfrm>
            <a:off x="3347537" y="4173711"/>
            <a:ext cx="4280773" cy="0"/>
          </a:xfrm>
          <a:prstGeom prst="line">
            <a:avLst/>
          </a:prstGeom>
          <a:noFill/>
          <a:ln w="6350" cap="rnd" algn="ctr">
            <a:solidFill>
              <a:srgbClr val="A8ABB8"/>
            </a:solidFill>
            <a:prstDash val="sysDash"/>
            <a:miter lim="800000"/>
          </a:ln>
          <a:extLst>
            <a:ext uri="{909E8E84-426E-40DD-AFC4-6F175D3DCCD1}">
              <a14:hiddenFill xmlns:a14="http://schemas.microsoft.com/office/drawing/2010/main">
                <a:noFill/>
              </a14:hiddenFill>
            </a:ext>
          </a:extLst>
        </p:spPr>
      </p:cxnSp>
      <p:grpSp>
        <p:nvGrpSpPr>
          <p:cNvPr id="26" name="组合 25"/>
          <p:cNvGrpSpPr/>
          <p:nvPr/>
        </p:nvGrpSpPr>
        <p:grpSpPr>
          <a:xfrm>
            <a:off x="7870190" y="3913505"/>
            <a:ext cx="430530" cy="434340"/>
            <a:chOff x="1031458" y="3043650"/>
            <a:chExt cx="504000" cy="504000"/>
          </a:xfrm>
        </p:grpSpPr>
        <p:sp>
          <p:nvSpPr>
            <p:cNvPr id="27" name="椭圆 26"/>
            <p:cNvSpPr>
              <a:spLocks noChangeAspect="1"/>
            </p:cNvSpPr>
            <p:nvPr/>
          </p:nvSpPr>
          <p:spPr>
            <a:xfrm>
              <a:off x="1031458" y="3043650"/>
              <a:ext cx="504000" cy="504000"/>
            </a:xfrm>
            <a:prstGeom prst="ellipse">
              <a:avLst/>
            </a:prstGeom>
            <a:solidFill>
              <a:schemeClr val="accent1"/>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lang="zh-CN" altLang="en-US">
                <a:solidFill>
                  <a:prstClr val="white"/>
                </a:solidFill>
              </a:endParaRPr>
            </a:p>
          </p:txBody>
        </p:sp>
        <p:sp>
          <p:nvSpPr>
            <p:cNvPr id="28" name="MH_Other_5"/>
            <p:cNvSpPr/>
            <p:nvPr>
              <p:custDataLst>
                <p:tags r:id="rId7"/>
              </p:custDataLst>
            </p:nvPr>
          </p:nvSpPr>
          <p:spPr>
            <a:xfrm>
              <a:off x="1139458" y="3151650"/>
              <a:ext cx="288000" cy="288000"/>
            </a:xfrm>
            <a:prstGeom prst="donut">
              <a:avLst>
                <a:gd name="adj" fmla="val 9123"/>
              </a:avLst>
            </a:prstGeom>
            <a:solidFill>
              <a:srgbClr val="FFFFFF"/>
            </a:solidFill>
            <a:ln w="12700" cap="flat" cmpd="sng" algn="ctr">
              <a:noFill/>
              <a:prstDash val="solid"/>
              <a:miter lim="800000"/>
            </a:ln>
            <a:effectLst/>
          </p:spPr>
          <p:txBody>
            <a:bodyPr anchor="ctr"/>
            <a:p>
              <a:pPr algn="ctr" eaLnBrk="1" fontAlgn="auto" hangingPunct="1">
                <a:spcBef>
                  <a:spcPts val="0"/>
                </a:spcBef>
                <a:spcAft>
                  <a:spcPts val="0"/>
                </a:spcAft>
                <a:defRPr/>
              </a:pPr>
              <a:endParaRPr lang="zh-CN" altLang="en-US" sz="1400" kern="0">
                <a:solidFill>
                  <a:prstClr val="black"/>
                </a:solidFill>
                <a:latin typeface="Calibri" panose="020F0502020204030204"/>
                <a:ea typeface="宋体" panose="02010600030101010101" pitchFamily="2" charset="-122"/>
              </a:endParaRPr>
            </a:p>
          </p:txBody>
        </p:sp>
        <p:sp>
          <p:nvSpPr>
            <p:cNvPr id="29" name="MH_Other_6"/>
            <p:cNvSpPr>
              <a:spLocks noChangeAspect="1"/>
            </p:cNvSpPr>
            <p:nvPr>
              <p:custDataLst>
                <p:tags r:id="rId8"/>
              </p:custDataLst>
            </p:nvPr>
          </p:nvSpPr>
          <p:spPr>
            <a:xfrm>
              <a:off x="1215596" y="3241030"/>
              <a:ext cx="135724" cy="109241"/>
            </a:xfrm>
            <a:prstGeom prst="rightArrow">
              <a:avLst/>
            </a:prstGeom>
            <a:solidFill>
              <a:srgbClr val="FFFFFF"/>
            </a:solidFill>
            <a:ln w="12700" cap="flat" cmpd="sng" algn="ctr">
              <a:noFill/>
              <a:prstDash val="solid"/>
              <a:miter lim="800000"/>
            </a:ln>
            <a:effectLst/>
          </p:spPr>
          <p:txBody>
            <a:bodyPr anchor="ctr"/>
            <a:p>
              <a:pPr algn="ctr" eaLnBrk="1" fontAlgn="auto" hangingPunct="1">
                <a:spcBef>
                  <a:spcPts val="0"/>
                </a:spcBef>
                <a:spcAft>
                  <a:spcPts val="0"/>
                </a:spcAft>
                <a:defRPr/>
              </a:pPr>
              <a:endParaRPr lang="zh-CN" altLang="en-US" sz="1400" kern="0">
                <a:solidFill>
                  <a:prstClr val="white"/>
                </a:solidFill>
                <a:latin typeface="Calibri" panose="020F0502020204030204"/>
                <a:ea typeface="宋体" panose="02010600030101010101" pitchFamily="2" charset="-122"/>
              </a:endParaRPr>
            </a:p>
          </p:txBody>
        </p:sp>
      </p:grpSp>
      <p:sp>
        <p:nvSpPr>
          <p:cNvPr id="25" name="MH_Desc_1"/>
          <p:cNvSpPr txBox="1">
            <a:spLocks noChangeArrowheads="1"/>
          </p:cNvSpPr>
          <p:nvPr>
            <p:custDataLst>
              <p:tags r:id="rId9"/>
            </p:custDataLst>
          </p:nvPr>
        </p:nvSpPr>
        <p:spPr bwMode="auto">
          <a:xfrm>
            <a:off x="3348355" y="4162425"/>
            <a:ext cx="4694555" cy="871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just">
              <a:lnSpc>
                <a:spcPct val="150000"/>
              </a:lnSpc>
              <a:defRPr/>
            </a:pPr>
            <a:r>
              <a:rPr sz="1000" dirty="0">
                <a:solidFill>
                  <a:srgbClr val="FFFFFF">
                    <a:lumMod val="50000"/>
                  </a:srgbClr>
                </a:solidFill>
                <a:latin typeface="Arial" panose="020B0604020202020204"/>
                <a:ea typeface="微软雅黑" panose="020B0503020204020204" pitchFamily="34" charset="-122"/>
                <a:sym typeface="+mn-lt"/>
              </a:rPr>
              <a:t>Since 2011, our company has been a national high-tech enterprise and has been awarded titles such as "Advanced Technology Enterprise" and "Excellent Enterprise in Transformation and Upgrading" by the street </a:t>
            </a:r>
            <a:r>
              <a:rPr lang="en-US" sz="1000" dirty="0">
                <a:solidFill>
                  <a:srgbClr val="FFFFFF">
                    <a:lumMod val="50000"/>
                  </a:srgbClr>
                </a:solidFill>
                <a:latin typeface="Arial" panose="020B0604020202020204"/>
                <a:ea typeface="微软雅黑" panose="020B0503020204020204" pitchFamily="34" charset="-122"/>
                <a:sym typeface="+mn-lt"/>
              </a:rPr>
              <a:t>for many</a:t>
            </a:r>
            <a:r>
              <a:rPr sz="1000" dirty="0">
                <a:solidFill>
                  <a:srgbClr val="FFFFFF">
                    <a:lumMod val="50000"/>
                  </a:srgbClr>
                </a:solidFill>
                <a:latin typeface="Arial" panose="020B0604020202020204"/>
                <a:ea typeface="微软雅黑" panose="020B0503020204020204" pitchFamily="34" charset="-122"/>
                <a:sym typeface="+mn-lt"/>
              </a:rPr>
              <a:t> times</a:t>
            </a:r>
            <a:endParaRPr sz="1000" dirty="0">
              <a:solidFill>
                <a:srgbClr val="FFFFFF">
                  <a:lumMod val="50000"/>
                </a:srgbClr>
              </a:solidFill>
              <a:latin typeface="Arial" panose="020B0604020202020204"/>
              <a:ea typeface="微软雅黑" panose="020B0503020204020204" pitchFamily="34" charset="-122"/>
              <a:sym typeface="+mn-lt"/>
            </a:endParaRPr>
          </a:p>
        </p:txBody>
      </p:sp>
      <p:sp>
        <p:nvSpPr>
          <p:cNvPr id="7" name="MH_Other_1"/>
          <p:cNvSpPr/>
          <p:nvPr>
            <p:custDataLst>
              <p:tags r:id="rId10"/>
            </p:custDataLst>
          </p:nvPr>
        </p:nvSpPr>
        <p:spPr>
          <a:xfrm>
            <a:off x="4817110" y="1082675"/>
            <a:ext cx="1828800" cy="1260000"/>
          </a:xfrm>
          <a:prstGeom prst="rect">
            <a:avLst/>
          </a:prstGeom>
          <a:solidFill>
            <a:schemeClr val="bg1">
              <a:lumMod val="95000"/>
            </a:schemeClr>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4" name="图片 3"/>
          <p:cNvPicPr>
            <a:picLocks noChangeAspect="1"/>
          </p:cNvPicPr>
          <p:nvPr/>
        </p:nvPicPr>
        <p:blipFill>
          <a:blip r:embed="rId11"/>
          <a:stretch>
            <a:fillRect/>
          </a:stretch>
        </p:blipFill>
        <p:spPr>
          <a:xfrm>
            <a:off x="4932045" y="1200150"/>
            <a:ext cx="1599565" cy="1046480"/>
          </a:xfrm>
          <a:prstGeom prst="rect">
            <a:avLst/>
          </a:prstGeom>
        </p:spPr>
      </p:pic>
      <p:sp>
        <p:nvSpPr>
          <p:cNvPr id="8" name="MH_Other_1"/>
          <p:cNvSpPr/>
          <p:nvPr>
            <p:custDataLst>
              <p:tags r:id="rId12"/>
            </p:custDataLst>
          </p:nvPr>
        </p:nvSpPr>
        <p:spPr>
          <a:xfrm>
            <a:off x="4817110" y="2643505"/>
            <a:ext cx="1828800" cy="1260000"/>
          </a:xfrm>
          <a:prstGeom prst="rect">
            <a:avLst/>
          </a:prstGeom>
          <a:solidFill>
            <a:schemeClr val="bg1">
              <a:lumMod val="95000"/>
            </a:schemeClr>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5" name="图片 14"/>
          <p:cNvPicPr>
            <a:picLocks noChangeAspect="1"/>
          </p:cNvPicPr>
          <p:nvPr/>
        </p:nvPicPr>
        <p:blipFill>
          <a:blip r:embed="rId13"/>
          <a:stretch>
            <a:fillRect/>
          </a:stretch>
        </p:blipFill>
        <p:spPr>
          <a:xfrm>
            <a:off x="4932045" y="2689860"/>
            <a:ext cx="1663700" cy="1166495"/>
          </a:xfrm>
          <a:prstGeom prst="rect">
            <a:avLst/>
          </a:prstGeom>
        </p:spPr>
      </p:pic>
    </p:spTree>
  </p:cSld>
  <p:clrMapOvr>
    <a:masterClrMapping/>
  </p:clrMapOvr>
  <p:transition spd="slow" advTm="6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0-#ppt_w/2"/>
                                          </p:val>
                                        </p:tav>
                                        <p:tav tm="100000">
                                          <p:val>
                                            <p:strVal val="#ppt_x"/>
                                          </p:val>
                                        </p:tav>
                                      </p:tavLst>
                                    </p:anim>
                                    <p:anim calcmode="lin" valueType="num">
                                      <p:cBhvr additive="base">
                                        <p:cTn id="8" dur="500" fill="hold"/>
                                        <p:tgtEl>
                                          <p:spTgt spid="2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9"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0-#ppt_w/2"/>
                                          </p:val>
                                        </p:tav>
                                        <p:tav tm="100000">
                                          <p:val>
                                            <p:strVal val="#ppt_x"/>
                                          </p:val>
                                        </p:tav>
                                      </p:tavLst>
                                    </p:anim>
                                    <p:anim calcmode="lin" valueType="num">
                                      <p:cBhvr additive="base">
                                        <p:cTn id="13" dur="500" fill="hold"/>
                                        <p:tgtEl>
                                          <p:spTgt spid="12"/>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9"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0-#ppt_w/2"/>
                                          </p:val>
                                        </p:tav>
                                        <p:tav tm="100000">
                                          <p:val>
                                            <p:strVal val="#ppt_x"/>
                                          </p:val>
                                        </p:tav>
                                      </p:tavLst>
                                    </p:anim>
                                    <p:anim calcmode="lin" valueType="num">
                                      <p:cBhvr additive="base">
                                        <p:cTn id="18" dur="500" fill="hold"/>
                                        <p:tgtEl>
                                          <p:spTgt spid="7"/>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9"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0-#ppt_w/2"/>
                                          </p:val>
                                        </p:tav>
                                        <p:tav tm="100000">
                                          <p:val>
                                            <p:strVal val="#ppt_x"/>
                                          </p:val>
                                        </p:tav>
                                      </p:tavLst>
                                    </p:anim>
                                    <p:anim calcmode="lin" valueType="num">
                                      <p:cBhvr additive="base">
                                        <p:cTn id="23" dur="500" fill="hold"/>
                                        <p:tgtEl>
                                          <p:spTgt spid="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bldLvl="0" animBg="1"/>
      <p:bldP spid="12" grpId="0" bldLvl="0" animBg="1"/>
      <p:bldP spid="7" grpId="0" bldLvl="0" animBg="1"/>
      <p:bldP spid="8" grpId="0" bldLvl="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dirty="0">
                <a:solidFill>
                  <a:prstClr val="black">
                    <a:lumMod val="65000"/>
                    <a:lumOff val="35000"/>
                  </a:prstClr>
                </a:solidFill>
              </a:rPr>
              <a:t>Operating system</a:t>
            </a:r>
            <a:endParaRPr dirty="0">
              <a:solidFill>
                <a:prstClr val="black">
                  <a:lumMod val="65000"/>
                  <a:lumOff val="35000"/>
                </a:prstClr>
              </a:solidFill>
            </a:endParaRPr>
          </a:p>
        </p:txBody>
      </p:sp>
      <p:sp>
        <p:nvSpPr>
          <p:cNvPr id="22" name="MH_Other_1"/>
          <p:cNvSpPr/>
          <p:nvPr>
            <p:custDataLst>
              <p:tags r:id="rId1"/>
            </p:custDataLst>
          </p:nvPr>
        </p:nvSpPr>
        <p:spPr>
          <a:xfrm>
            <a:off x="808357" y="1135371"/>
            <a:ext cx="1620000" cy="2017000"/>
          </a:xfrm>
          <a:prstGeom prst="rect">
            <a:avLst/>
          </a:prstGeom>
          <a:solidFill>
            <a:schemeClr val="bg1">
              <a:lumMod val="95000"/>
            </a:schemeClr>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MH_Other_2"/>
          <p:cNvSpPr/>
          <p:nvPr>
            <p:custDataLst>
              <p:tags r:id="rId2"/>
            </p:custDataLst>
          </p:nvPr>
        </p:nvSpPr>
        <p:spPr>
          <a:xfrm>
            <a:off x="2824507" y="1135371"/>
            <a:ext cx="1620000" cy="2017000"/>
          </a:xfrm>
          <a:prstGeom prst="rect">
            <a:avLst/>
          </a:prstGeom>
          <a:solidFill>
            <a:schemeClr val="bg1">
              <a:lumMod val="95000"/>
            </a:schemeClr>
          </a:solid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4" name="MH_Other_7"/>
          <p:cNvCxnSpPr>
            <a:cxnSpLocks noChangeShapeType="1"/>
          </p:cNvCxnSpPr>
          <p:nvPr>
            <p:custDataLst>
              <p:tags r:id="rId3"/>
            </p:custDataLst>
          </p:nvPr>
        </p:nvCxnSpPr>
        <p:spPr bwMode="auto">
          <a:xfrm>
            <a:off x="3580582" y="3795886"/>
            <a:ext cx="4280773" cy="0"/>
          </a:xfrm>
          <a:prstGeom prst="line">
            <a:avLst/>
          </a:prstGeom>
          <a:noFill/>
          <a:ln w="6350" cap="rnd" algn="ctr">
            <a:solidFill>
              <a:srgbClr val="A8ABB8"/>
            </a:solidFill>
            <a:prstDash val="sysDash"/>
            <a:miter lim="800000"/>
          </a:ln>
          <a:extLst>
            <a:ext uri="{909E8E84-426E-40DD-AFC4-6F175D3DCCD1}">
              <a14:hiddenFill xmlns:a14="http://schemas.microsoft.com/office/drawing/2010/main">
                <a:noFill/>
              </a14:hiddenFill>
            </a:ext>
          </a:extLst>
        </p:spPr>
      </p:cxnSp>
      <p:sp>
        <p:nvSpPr>
          <p:cNvPr id="25" name="MH_Desc_1"/>
          <p:cNvSpPr txBox="1">
            <a:spLocks noChangeArrowheads="1"/>
          </p:cNvSpPr>
          <p:nvPr>
            <p:custDataLst>
              <p:tags r:id="rId4"/>
            </p:custDataLst>
          </p:nvPr>
        </p:nvSpPr>
        <p:spPr bwMode="auto">
          <a:xfrm>
            <a:off x="3563607" y="3868559"/>
            <a:ext cx="4618845" cy="1046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90000"/>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just">
              <a:lnSpc>
                <a:spcPct val="150000"/>
              </a:lnSpc>
              <a:defRPr/>
            </a:pPr>
            <a:r>
              <a:rPr lang="zh-CN" altLang="en-US" sz="1200" dirty="0">
                <a:solidFill>
                  <a:srgbClr val="FFFFFF">
                    <a:lumMod val="50000"/>
                  </a:srgbClr>
                </a:solidFill>
                <a:latin typeface="+mj-lt"/>
                <a:ea typeface="微软雅黑" panose="020B0503020204020204" pitchFamily="34" charset="-122"/>
                <a:cs typeface="+mj-lt"/>
                <a:sym typeface="+mn-lt"/>
              </a:rPr>
              <a:t>Our company has passed the ISO9001 quality management system</a:t>
            </a:r>
            <a:endParaRPr lang="zh-CN" altLang="en-US" sz="1200" dirty="0">
              <a:solidFill>
                <a:srgbClr val="FFFFFF">
                  <a:lumMod val="50000"/>
                </a:srgbClr>
              </a:solidFill>
              <a:latin typeface="+mj-lt"/>
              <a:ea typeface="微软雅黑" panose="020B0503020204020204" pitchFamily="34" charset="-122"/>
              <a:cs typeface="+mj-lt"/>
              <a:sym typeface="+mn-lt"/>
            </a:endParaRPr>
          </a:p>
          <a:p>
            <a:pPr algn="just">
              <a:lnSpc>
                <a:spcPct val="150000"/>
              </a:lnSpc>
              <a:defRPr/>
            </a:pPr>
            <a:r>
              <a:rPr lang="zh-CN" altLang="en-US" sz="1200" dirty="0">
                <a:solidFill>
                  <a:srgbClr val="FFFFFF">
                    <a:lumMod val="50000"/>
                  </a:srgbClr>
                </a:solidFill>
                <a:latin typeface="+mj-lt"/>
                <a:ea typeface="微软雅黑" panose="020B0503020204020204" pitchFamily="34" charset="-122"/>
                <a:cs typeface="+mj-lt"/>
                <a:sym typeface="+mn-lt"/>
              </a:rPr>
              <a:t>ISO14001 Environmental Management System</a:t>
            </a:r>
            <a:endParaRPr lang="zh-CN" altLang="en-US" sz="1200" dirty="0">
              <a:solidFill>
                <a:srgbClr val="FFFFFF">
                  <a:lumMod val="50000"/>
                </a:srgbClr>
              </a:solidFill>
              <a:latin typeface="+mj-lt"/>
              <a:ea typeface="微软雅黑" panose="020B0503020204020204" pitchFamily="34" charset="-122"/>
              <a:cs typeface="+mj-lt"/>
              <a:sym typeface="+mn-lt"/>
            </a:endParaRPr>
          </a:p>
          <a:p>
            <a:pPr algn="just">
              <a:lnSpc>
                <a:spcPct val="150000"/>
              </a:lnSpc>
              <a:defRPr/>
            </a:pPr>
            <a:r>
              <a:rPr lang="zh-CN" altLang="en-US" sz="1200" dirty="0">
                <a:solidFill>
                  <a:srgbClr val="FFFFFF">
                    <a:lumMod val="50000"/>
                  </a:srgbClr>
                </a:solidFill>
                <a:latin typeface="+mj-lt"/>
                <a:ea typeface="微软雅黑" panose="020B0503020204020204" pitchFamily="34" charset="-122"/>
                <a:cs typeface="+mj-lt"/>
                <a:sym typeface="+mn-lt"/>
              </a:rPr>
              <a:t>IATF16949 Automotive Quality Management System</a:t>
            </a:r>
            <a:endParaRPr lang="zh-CN" altLang="en-US" sz="1200" dirty="0">
              <a:solidFill>
                <a:srgbClr val="FFFFFF">
                  <a:lumMod val="50000"/>
                </a:srgbClr>
              </a:solidFill>
              <a:latin typeface="+mj-lt"/>
              <a:ea typeface="微软雅黑" panose="020B0503020204020204" pitchFamily="34" charset="-122"/>
              <a:cs typeface="+mj-lt"/>
              <a:sym typeface="+mn-lt"/>
            </a:endParaRPr>
          </a:p>
        </p:txBody>
      </p:sp>
      <p:grpSp>
        <p:nvGrpSpPr>
          <p:cNvPr id="26" name="组合 25"/>
          <p:cNvGrpSpPr/>
          <p:nvPr/>
        </p:nvGrpSpPr>
        <p:grpSpPr>
          <a:xfrm>
            <a:off x="8260494" y="3561274"/>
            <a:ext cx="504000" cy="504000"/>
            <a:chOff x="1031458" y="3043650"/>
            <a:chExt cx="504000" cy="504000"/>
          </a:xfrm>
        </p:grpSpPr>
        <p:sp>
          <p:nvSpPr>
            <p:cNvPr id="27" name="椭圆 26"/>
            <p:cNvSpPr>
              <a:spLocks noChangeAspect="1"/>
            </p:cNvSpPr>
            <p:nvPr/>
          </p:nvSpPr>
          <p:spPr>
            <a:xfrm>
              <a:off x="1031458" y="3043650"/>
              <a:ext cx="504000" cy="504000"/>
            </a:xfrm>
            <a:prstGeom prst="ellipse">
              <a:avLst/>
            </a:prstGeom>
            <a:solidFill>
              <a:schemeClr val="accent1"/>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28" name="MH_Other_5"/>
            <p:cNvSpPr/>
            <p:nvPr>
              <p:custDataLst>
                <p:tags r:id="rId5"/>
              </p:custDataLst>
            </p:nvPr>
          </p:nvSpPr>
          <p:spPr>
            <a:xfrm>
              <a:off x="1139458" y="3151650"/>
              <a:ext cx="288000" cy="288000"/>
            </a:xfrm>
            <a:prstGeom prst="donut">
              <a:avLst>
                <a:gd name="adj" fmla="val 9123"/>
              </a:avLst>
            </a:prstGeom>
            <a:solidFill>
              <a:srgbClr val="FFFFFF"/>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400" kern="0">
                <a:solidFill>
                  <a:prstClr val="black"/>
                </a:solidFill>
                <a:latin typeface="Calibri" panose="020F0502020204030204"/>
                <a:ea typeface="宋体" panose="02010600030101010101" pitchFamily="2" charset="-122"/>
              </a:endParaRPr>
            </a:p>
          </p:txBody>
        </p:sp>
        <p:sp>
          <p:nvSpPr>
            <p:cNvPr id="29" name="MH_Other_6"/>
            <p:cNvSpPr>
              <a:spLocks noChangeAspect="1"/>
            </p:cNvSpPr>
            <p:nvPr>
              <p:custDataLst>
                <p:tags r:id="rId6"/>
              </p:custDataLst>
            </p:nvPr>
          </p:nvSpPr>
          <p:spPr>
            <a:xfrm>
              <a:off x="1215596" y="3241030"/>
              <a:ext cx="135724" cy="109241"/>
            </a:xfrm>
            <a:prstGeom prst="rightArrow">
              <a:avLst/>
            </a:prstGeom>
            <a:solidFill>
              <a:srgbClr val="FFFFFF"/>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400" kern="0">
                <a:solidFill>
                  <a:prstClr val="white"/>
                </a:solidFill>
                <a:latin typeface="Calibri" panose="020F0502020204030204"/>
                <a:ea typeface="宋体" panose="02010600030101010101" pitchFamily="2" charset="-122"/>
              </a:endParaRPr>
            </a:p>
          </p:txBody>
        </p:sp>
      </p:grpSp>
      <p:sp>
        <p:nvSpPr>
          <p:cNvPr id="32" name="MH_Other_1"/>
          <p:cNvSpPr/>
          <p:nvPr>
            <p:custDataLst>
              <p:tags r:id="rId7"/>
            </p:custDataLst>
          </p:nvPr>
        </p:nvSpPr>
        <p:spPr>
          <a:xfrm>
            <a:off x="4912747" y="1135371"/>
            <a:ext cx="1620000" cy="2017000"/>
          </a:xfrm>
          <a:prstGeom prst="rect">
            <a:avLst/>
          </a:prstGeom>
          <a:solidFill>
            <a:schemeClr val="bg1">
              <a:lumMod val="95000"/>
            </a:schemeClr>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6732270" y="123190"/>
            <a:ext cx="2160270" cy="504190"/>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6" name="图片 5"/>
          <p:cNvPicPr>
            <a:picLocks noChangeAspect="1"/>
          </p:cNvPicPr>
          <p:nvPr/>
        </p:nvPicPr>
        <p:blipFill>
          <a:blip r:embed="rId8"/>
          <a:stretch>
            <a:fillRect/>
          </a:stretch>
        </p:blipFill>
        <p:spPr>
          <a:xfrm>
            <a:off x="7854315" y="339725"/>
            <a:ext cx="786130" cy="222885"/>
          </a:xfrm>
          <a:prstGeom prst="rect">
            <a:avLst/>
          </a:prstGeom>
        </p:spPr>
      </p:pic>
      <p:sp>
        <p:nvSpPr>
          <p:cNvPr id="7" name="MH_Other_1"/>
          <p:cNvSpPr>
            <a:spLocks noChangeAspect="1"/>
          </p:cNvSpPr>
          <p:nvPr>
            <p:custDataLst>
              <p:tags r:id="rId9"/>
            </p:custDataLst>
          </p:nvPr>
        </p:nvSpPr>
        <p:spPr>
          <a:xfrm>
            <a:off x="6888263" y="1130637"/>
            <a:ext cx="1372288" cy="1743589"/>
          </a:xfrm>
          <a:prstGeom prst="rect">
            <a:avLst/>
          </a:prstGeom>
          <a:blipFill>
            <a:blip r:embed="rId10"/>
            <a:stretch>
              <a:fillRect/>
            </a:stretch>
          </a:blipFill>
          <a:ln w="34925">
            <a:noFill/>
          </a:ln>
          <a:effectLst/>
        </p:spPr>
        <p:style>
          <a:lnRef idx="2">
            <a:schemeClr val="accent1">
              <a:shade val="50000"/>
            </a:schemeClr>
          </a:lnRef>
          <a:fillRef idx="1">
            <a:schemeClr val="accent1"/>
          </a:fillRef>
          <a:effectRef idx="0">
            <a:schemeClr val="accent1"/>
          </a:effectRef>
          <a:fontRef idx="minor">
            <a:schemeClr val="lt1"/>
          </a:fontRef>
        </p:style>
        <p:txBody>
          <a:bodyPr lIns="101932" tIns="50964" rIns="101932" bIns="50964" anchor="ctr"/>
          <a:p>
            <a:pPr algn="ctr"/>
            <a:endParaRPr lang="zh-CN" altLang="en-US">
              <a:solidFill>
                <a:prstClr val="white"/>
              </a:solidFill>
            </a:endParaRPr>
          </a:p>
        </p:txBody>
      </p:sp>
      <p:sp>
        <p:nvSpPr>
          <p:cNvPr id="8" name="MH_Other_1"/>
          <p:cNvSpPr/>
          <p:nvPr>
            <p:custDataLst>
              <p:tags r:id="rId11"/>
            </p:custDataLst>
          </p:nvPr>
        </p:nvSpPr>
        <p:spPr>
          <a:xfrm>
            <a:off x="6869182" y="1135371"/>
            <a:ext cx="1620000" cy="2017000"/>
          </a:xfrm>
          <a:prstGeom prst="rect">
            <a:avLst/>
          </a:prstGeom>
          <a:solidFill>
            <a:schemeClr val="bg1">
              <a:lumMod val="95000"/>
            </a:schemeClr>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3" name="图片 2" descr="ISO9001：2015英文版"/>
          <p:cNvPicPr>
            <a:picLocks noChangeAspect="1"/>
          </p:cNvPicPr>
          <p:nvPr/>
        </p:nvPicPr>
        <p:blipFill>
          <a:blip r:embed="rId12"/>
          <a:stretch>
            <a:fillRect/>
          </a:stretch>
        </p:blipFill>
        <p:spPr>
          <a:xfrm>
            <a:off x="952500" y="1238885"/>
            <a:ext cx="1278890" cy="1809115"/>
          </a:xfrm>
          <a:prstGeom prst="rect">
            <a:avLst/>
          </a:prstGeom>
        </p:spPr>
      </p:pic>
      <p:pic>
        <p:nvPicPr>
          <p:cNvPr id="4" name="图片 3"/>
          <p:cNvPicPr>
            <a:picLocks noChangeAspect="1"/>
          </p:cNvPicPr>
          <p:nvPr/>
        </p:nvPicPr>
        <p:blipFill>
          <a:blip r:embed="rId13"/>
          <a:stretch>
            <a:fillRect/>
          </a:stretch>
        </p:blipFill>
        <p:spPr>
          <a:xfrm>
            <a:off x="2968625" y="1275715"/>
            <a:ext cx="1281979" cy="1810800"/>
          </a:xfrm>
          <a:prstGeom prst="rect">
            <a:avLst/>
          </a:prstGeom>
        </p:spPr>
      </p:pic>
      <p:pic>
        <p:nvPicPr>
          <p:cNvPr id="10" name="图片 9"/>
          <p:cNvPicPr>
            <a:picLocks noChangeAspect="1"/>
          </p:cNvPicPr>
          <p:nvPr/>
        </p:nvPicPr>
        <p:blipFill>
          <a:blip r:embed="rId14"/>
          <a:stretch>
            <a:fillRect/>
          </a:stretch>
        </p:blipFill>
        <p:spPr>
          <a:xfrm>
            <a:off x="5056505" y="1275715"/>
            <a:ext cx="1279356" cy="1800000"/>
          </a:xfrm>
          <a:prstGeom prst="rect">
            <a:avLst/>
          </a:prstGeom>
        </p:spPr>
      </p:pic>
      <p:pic>
        <p:nvPicPr>
          <p:cNvPr id="11" name="图片 10"/>
          <p:cNvPicPr>
            <a:picLocks noChangeAspect="1"/>
          </p:cNvPicPr>
          <p:nvPr/>
        </p:nvPicPr>
        <p:blipFill>
          <a:blip r:embed="rId15"/>
          <a:stretch>
            <a:fillRect/>
          </a:stretch>
        </p:blipFill>
        <p:spPr>
          <a:xfrm>
            <a:off x="7073265" y="1286510"/>
            <a:ext cx="1279056" cy="1800000"/>
          </a:xfrm>
          <a:prstGeom prst="rect">
            <a:avLst/>
          </a:prstGeom>
        </p:spPr>
      </p:pic>
    </p:spTree>
  </p:cSld>
  <p:clrMapOvr>
    <a:masterClrMapping/>
  </p:clrMapOvr>
  <p:transition spd="slow" advTm="6000">
    <p:pull/>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0-#ppt_w/2"/>
                                              </p:val>
                                            </p:tav>
                                            <p:tav tm="100000">
                                              <p:val>
                                                <p:strVal val="#ppt_x"/>
                                              </p:val>
                                            </p:tav>
                                          </p:tavLst>
                                        </p:anim>
                                        <p:anim calcmode="lin" valueType="num">
                                          <p:cBhvr additive="base">
                                            <p:cTn id="8" dur="500" fill="hold"/>
                                            <p:tgtEl>
                                              <p:spTgt spid="22"/>
                                            </p:tgtEl>
                                            <p:attrNameLst>
                                              <p:attrName>ppt_y</p:attrName>
                                            </p:attrNameLst>
                                          </p:cBhvr>
                                          <p:tavLst>
                                            <p:tav tm="0">
                                              <p:val>
                                                <p:strVal val="0-#ppt_h/2"/>
                                              </p:val>
                                            </p:tav>
                                            <p:tav tm="100000">
                                              <p:val>
                                                <p:strVal val="#ppt_y"/>
                                              </p:val>
                                            </p:tav>
                                          </p:tavLst>
                                        </p:anim>
                                      </p:childTnLst>
                                    </p:cTn>
                                  </p:par>
                                  <p:par>
                                    <p:cTn id="9" presetID="2" presetClass="entr" presetSubtype="9" fill="hold" grpId="0" nodeType="withEffect">
                                      <p:stCondLst>
                                        <p:cond delay="25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fill="hold"/>
                                            <p:tgtEl>
                                              <p:spTgt spid="23"/>
                                            </p:tgtEl>
                                            <p:attrNameLst>
                                              <p:attrName>ppt_x</p:attrName>
                                            </p:attrNameLst>
                                          </p:cBhvr>
                                          <p:tavLst>
                                            <p:tav tm="0">
                                              <p:val>
                                                <p:strVal val="0-#ppt_w/2"/>
                                              </p:val>
                                            </p:tav>
                                            <p:tav tm="100000">
                                              <p:val>
                                                <p:strVal val="#ppt_x"/>
                                              </p:val>
                                            </p:tav>
                                          </p:tavLst>
                                        </p:anim>
                                        <p:anim calcmode="lin" valueType="num">
                                          <p:cBhvr additive="base">
                                            <p:cTn id="12" dur="500" fill="hold"/>
                                            <p:tgtEl>
                                              <p:spTgt spid="23"/>
                                            </p:tgtEl>
                                            <p:attrNameLst>
                                              <p:attrName>ppt_y</p:attrName>
                                            </p:attrNameLst>
                                          </p:cBhvr>
                                          <p:tavLst>
                                            <p:tav tm="0">
                                              <p:val>
                                                <p:strVal val="0-#ppt_h/2"/>
                                              </p:val>
                                            </p:tav>
                                            <p:tav tm="100000">
                                              <p:val>
                                                <p:strVal val="#ppt_y"/>
                                              </p:val>
                                            </p:tav>
                                          </p:tavLst>
                                        </p:anim>
                                      </p:childTnLst>
                                    </p:cTn>
                                  </p:par>
                                  <p:par>
                                    <p:cTn id="13" presetID="2" presetClass="entr" presetSubtype="9" fill="hold" grpId="0" nodeType="withEffect">
                                      <p:stCondLst>
                                        <p:cond delay="500"/>
                                      </p:stCondLst>
                                      <p:childTnLst>
                                        <p:set>
                                          <p:cBhvr>
                                            <p:cTn id="14" dur="1" fill="hold">
                                              <p:stCondLst>
                                                <p:cond delay="0"/>
                                              </p:stCondLst>
                                            </p:cTn>
                                            <p:tgtEl>
                                              <p:spTgt spid="32"/>
                                            </p:tgtEl>
                                            <p:attrNameLst>
                                              <p:attrName>style.visibility</p:attrName>
                                            </p:attrNameLst>
                                          </p:cBhvr>
                                          <p:to>
                                            <p:strVal val="visible"/>
                                          </p:to>
                                        </p:set>
                                        <p:anim calcmode="lin" valueType="num">
                                          <p:cBhvr additive="base">
                                            <p:cTn id="15" dur="500" fill="hold"/>
                                            <p:tgtEl>
                                              <p:spTgt spid="32"/>
                                            </p:tgtEl>
                                            <p:attrNameLst>
                                              <p:attrName>ppt_x</p:attrName>
                                            </p:attrNameLst>
                                          </p:cBhvr>
                                          <p:tavLst>
                                            <p:tav tm="0">
                                              <p:val>
                                                <p:strVal val="0-#ppt_w/2"/>
                                              </p:val>
                                            </p:tav>
                                            <p:tav tm="100000">
                                              <p:val>
                                                <p:strVal val="#ppt_x"/>
                                              </p:val>
                                            </p:tav>
                                          </p:tavLst>
                                        </p:anim>
                                        <p:anim calcmode="lin" valueType="num">
                                          <p:cBhvr additive="base">
                                            <p:cTn id="16" dur="500" fill="hold"/>
                                            <p:tgtEl>
                                              <p:spTgt spid="32"/>
                                            </p:tgtEl>
                                            <p:attrNameLst>
                                              <p:attrName>ppt_y</p:attrName>
                                            </p:attrNameLst>
                                          </p:cBhvr>
                                          <p:tavLst>
                                            <p:tav tm="0">
                                              <p:val>
                                                <p:strVal val="0-#ppt_h/2"/>
                                              </p:val>
                                            </p:tav>
                                            <p:tav tm="100000">
                                              <p:val>
                                                <p:strVal val="#ppt_y"/>
                                              </p:val>
                                            </p:tav>
                                          </p:tavLst>
                                        </p:anim>
                                      </p:childTnLst>
                                    </p:cTn>
                                  </p:par>
                                </p:childTnLst>
                              </p:cTn>
                            </p:par>
                            <p:par>
                              <p:cTn id="17" fill="hold">
                                <p:stCondLst>
                                  <p:cond delay="500"/>
                                </p:stCondLst>
                                <p:childTnLst>
                                  <p:par>
                                    <p:cTn id="18" presetID="2" presetClass="entr" presetSubtype="8" fill="hold" nodeType="afterEffect" p14:presetBounceEnd="50000">
                                      <p:stCondLst>
                                        <p:cond delay="0"/>
                                      </p:stCondLst>
                                      <p:childTnLst>
                                        <p:set>
                                          <p:cBhvr>
                                            <p:cTn id="19" dur="1" fill="hold">
                                              <p:stCondLst>
                                                <p:cond delay="0"/>
                                              </p:stCondLst>
                                            </p:cTn>
                                            <p:tgtEl>
                                              <p:spTgt spid="26"/>
                                            </p:tgtEl>
                                            <p:attrNameLst>
                                              <p:attrName>style.visibility</p:attrName>
                                            </p:attrNameLst>
                                          </p:cBhvr>
                                          <p:to>
                                            <p:strVal val="visible"/>
                                          </p:to>
                                        </p:set>
                                        <p:anim calcmode="lin" valueType="num" p14:bounceEnd="50000">
                                          <p:cBhvr additive="base">
                                            <p:cTn id="20" dur="1000" fill="hold"/>
                                            <p:tgtEl>
                                              <p:spTgt spid="26"/>
                                            </p:tgtEl>
                                            <p:attrNameLst>
                                              <p:attrName>ppt_x</p:attrName>
                                            </p:attrNameLst>
                                          </p:cBhvr>
                                          <p:tavLst>
                                            <p:tav tm="0">
                                              <p:val>
                                                <p:strVal val="0-#ppt_w/2"/>
                                              </p:val>
                                            </p:tav>
                                            <p:tav tm="100000">
                                              <p:val>
                                                <p:strVal val="#ppt_x"/>
                                              </p:val>
                                            </p:tav>
                                          </p:tavLst>
                                        </p:anim>
                                        <p:anim calcmode="lin" valueType="num" p14:bounceEnd="50000">
                                          <p:cBhvr additive="base">
                                            <p:cTn id="21" dur="1000" fill="hold"/>
                                            <p:tgtEl>
                                              <p:spTgt spid="26"/>
                                            </p:tgtEl>
                                            <p:attrNameLst>
                                              <p:attrName>ppt_y</p:attrName>
                                            </p:attrNameLst>
                                          </p:cBhvr>
                                          <p:tavLst>
                                            <p:tav tm="0">
                                              <p:val>
                                                <p:strVal val="#ppt_y"/>
                                              </p:val>
                                            </p:tav>
                                            <p:tav tm="100000">
                                              <p:val>
                                                <p:strVal val="#ppt_y"/>
                                              </p:val>
                                            </p:tav>
                                          </p:tavLst>
                                        </p:anim>
                                      </p:childTnLst>
                                    </p:cTn>
                                  </p:par>
                                  <p:par>
                                    <p:cTn id="22" presetID="22" presetClass="entr" presetSubtype="8" fill="hold" nodeType="withEffect">
                                      <p:stCondLst>
                                        <p:cond delay="500"/>
                                      </p:stCondLst>
                                      <p:childTnLst>
                                        <p:set>
                                          <p:cBhvr>
                                            <p:cTn id="23" dur="1" fill="hold">
                                              <p:stCondLst>
                                                <p:cond delay="0"/>
                                              </p:stCondLst>
                                            </p:cTn>
                                            <p:tgtEl>
                                              <p:spTgt spid="24"/>
                                            </p:tgtEl>
                                            <p:attrNameLst>
                                              <p:attrName>style.visibility</p:attrName>
                                            </p:attrNameLst>
                                          </p:cBhvr>
                                          <p:to>
                                            <p:strVal val="visible"/>
                                          </p:to>
                                        </p:set>
                                        <p:animEffect transition="in" filter="wipe(left)">
                                          <p:cBhvr>
                                            <p:cTn id="24" dur="500"/>
                                            <p:tgtEl>
                                              <p:spTgt spid="24"/>
                                            </p:tgtEl>
                                          </p:cBhvr>
                                        </p:animEffect>
                                      </p:childTnLst>
                                    </p:cTn>
                                  </p:par>
                                </p:childTnLst>
                              </p:cTn>
                            </p:par>
                            <p:par>
                              <p:cTn id="25" fill="hold">
                                <p:stCondLst>
                                  <p:cond delay="1500"/>
                                </p:stCondLst>
                                <p:childTnLst>
                                  <p:par>
                                    <p:cTn id="26" presetID="25" presetClass="entr" presetSubtype="0" fill="hold" grpId="0" nodeType="afterEffect">
                                      <p:stCondLst>
                                        <p:cond delay="0"/>
                                      </p:stCondLst>
                                      <p:childTnLst>
                                        <p:set>
                                          <p:cBhvr>
                                            <p:cTn id="27" dur="1" fill="hold">
                                              <p:stCondLst>
                                                <p:cond delay="0"/>
                                              </p:stCondLst>
                                            </p:cTn>
                                            <p:tgtEl>
                                              <p:spTgt spid="25"/>
                                            </p:tgtEl>
                                            <p:attrNameLst>
                                              <p:attrName>style.visibility</p:attrName>
                                            </p:attrNameLst>
                                          </p:cBhvr>
                                          <p:to>
                                            <p:strVal val="visible"/>
                                          </p:to>
                                        </p:set>
                                        <p:anim calcmode="lin" valueType="num">
                                          <p:cBhvr>
                                            <p:cTn id="28" dur="500" decel="50000" fill="hold">
                                              <p:stCondLst>
                                                <p:cond delay="0"/>
                                              </p:stCondLst>
                                            </p:cTn>
                                            <p:tgtEl>
                                              <p:spTgt spid="25"/>
                                            </p:tgtEl>
                                            <p:attrNameLst>
                                              <p:attrName>style.rotation</p:attrName>
                                            </p:attrNameLst>
                                          </p:cBhvr>
                                          <p:tavLst>
                                            <p:tav tm="0">
                                              <p:val>
                                                <p:fltVal val="-90"/>
                                              </p:val>
                                            </p:tav>
                                            <p:tav tm="100000">
                                              <p:val>
                                                <p:fltVal val="0"/>
                                              </p:val>
                                            </p:tav>
                                          </p:tavLst>
                                        </p:anim>
                                        <p:anim calcmode="lin" valueType="num">
                                          <p:cBhvr>
                                            <p:cTn id="29" dur="500" decel="50000" fill="hold">
                                              <p:stCondLst>
                                                <p:cond delay="0"/>
                                              </p:stCondLst>
                                            </p:cTn>
                                            <p:tgtEl>
                                              <p:spTgt spid="25"/>
                                            </p:tgtEl>
                                            <p:attrNameLst>
                                              <p:attrName>ppt_w</p:attrName>
                                            </p:attrNameLst>
                                          </p:cBhvr>
                                          <p:tavLst>
                                            <p:tav tm="0">
                                              <p:val>
                                                <p:strVal val="#ppt_w"/>
                                              </p:val>
                                            </p:tav>
                                            <p:tav tm="100000">
                                              <p:val>
                                                <p:strVal val="#ppt_w*.05"/>
                                              </p:val>
                                            </p:tav>
                                          </p:tavLst>
                                        </p:anim>
                                        <p:anim calcmode="lin" valueType="num">
                                          <p:cBhvr>
                                            <p:cTn id="30" dur="500" accel="50000" fill="hold">
                                              <p:stCondLst>
                                                <p:cond delay="500"/>
                                              </p:stCondLst>
                                            </p:cTn>
                                            <p:tgtEl>
                                              <p:spTgt spid="25"/>
                                            </p:tgtEl>
                                            <p:attrNameLst>
                                              <p:attrName>ppt_w</p:attrName>
                                            </p:attrNameLst>
                                          </p:cBhvr>
                                          <p:tavLst>
                                            <p:tav tm="0">
                                              <p:val>
                                                <p:strVal val="#ppt_w*.05"/>
                                              </p:val>
                                            </p:tav>
                                            <p:tav tm="100000">
                                              <p:val>
                                                <p:strVal val="#ppt_w"/>
                                              </p:val>
                                            </p:tav>
                                          </p:tavLst>
                                        </p:anim>
                                        <p:anim calcmode="lin" valueType="num">
                                          <p:cBhvr>
                                            <p:cTn id="31" dur="1000" fill="hold"/>
                                            <p:tgtEl>
                                              <p:spTgt spid="25"/>
                                            </p:tgtEl>
                                            <p:attrNameLst>
                                              <p:attrName>ppt_h</p:attrName>
                                            </p:attrNameLst>
                                          </p:cBhvr>
                                          <p:tavLst>
                                            <p:tav tm="0">
                                              <p:val>
                                                <p:strVal val="#ppt_h"/>
                                              </p:val>
                                            </p:tav>
                                            <p:tav tm="100000">
                                              <p:val>
                                                <p:strVal val="#ppt_h"/>
                                              </p:val>
                                            </p:tav>
                                          </p:tavLst>
                                        </p:anim>
                                        <p:anim calcmode="lin" valueType="num">
                                          <p:cBhvr>
                                            <p:cTn id="32" dur="500" decel="50000" fill="hold">
                                              <p:stCondLst>
                                                <p:cond delay="0"/>
                                              </p:stCondLst>
                                            </p:cTn>
                                            <p:tgtEl>
                                              <p:spTgt spid="25"/>
                                            </p:tgtEl>
                                            <p:attrNameLst>
                                              <p:attrName>ppt_x</p:attrName>
                                            </p:attrNameLst>
                                          </p:cBhvr>
                                          <p:tavLst>
                                            <p:tav tm="0">
                                              <p:val>
                                                <p:strVal val="#ppt_x+.4"/>
                                              </p:val>
                                            </p:tav>
                                            <p:tav tm="100000">
                                              <p:val>
                                                <p:strVal val="#ppt_x"/>
                                              </p:val>
                                            </p:tav>
                                          </p:tavLst>
                                        </p:anim>
                                        <p:anim calcmode="lin" valueType="num">
                                          <p:cBhvr>
                                            <p:cTn id="33" dur="500" decel="50000" fill="hold">
                                              <p:stCondLst>
                                                <p:cond delay="0"/>
                                              </p:stCondLst>
                                            </p:cTn>
                                            <p:tgtEl>
                                              <p:spTgt spid="25"/>
                                            </p:tgtEl>
                                            <p:attrNameLst>
                                              <p:attrName>ppt_y</p:attrName>
                                            </p:attrNameLst>
                                          </p:cBhvr>
                                          <p:tavLst>
                                            <p:tav tm="0">
                                              <p:val>
                                                <p:strVal val="#ppt_y-.2"/>
                                              </p:val>
                                            </p:tav>
                                            <p:tav tm="100000">
                                              <p:val>
                                                <p:strVal val="#ppt_y+.1"/>
                                              </p:val>
                                            </p:tav>
                                          </p:tavLst>
                                        </p:anim>
                                        <p:anim calcmode="lin" valueType="num">
                                          <p:cBhvr>
                                            <p:cTn id="34" dur="500" accel="50000" fill="hold">
                                              <p:stCondLst>
                                                <p:cond delay="500"/>
                                              </p:stCondLst>
                                            </p:cTn>
                                            <p:tgtEl>
                                              <p:spTgt spid="25"/>
                                            </p:tgtEl>
                                            <p:attrNameLst>
                                              <p:attrName>ppt_y</p:attrName>
                                            </p:attrNameLst>
                                          </p:cBhvr>
                                          <p:tavLst>
                                            <p:tav tm="0">
                                              <p:val>
                                                <p:strVal val="#ppt_y+.1"/>
                                              </p:val>
                                            </p:tav>
                                            <p:tav tm="100000">
                                              <p:val>
                                                <p:strVal val="#ppt_y"/>
                                              </p:val>
                                            </p:tav>
                                          </p:tavLst>
                                        </p:anim>
                                        <p:animEffect transition="in" filter="fade">
                                          <p:cBhvr>
                                            <p:cTn id="35" dur="1000" decel="50000">
                                              <p:stCondLst>
                                                <p:cond delay="0"/>
                                              </p:stCondLst>
                                            </p:cTn>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bldLvl="0" animBg="1"/>
          <p:bldP spid="23" grpId="0" bldLvl="0" animBg="1"/>
          <p:bldP spid="25" grpId="0"/>
          <p:bldP spid="32" grpId="0" bldLvl="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0-#ppt_w/2"/>
                                              </p:val>
                                            </p:tav>
                                            <p:tav tm="100000">
                                              <p:val>
                                                <p:strVal val="#ppt_x"/>
                                              </p:val>
                                            </p:tav>
                                          </p:tavLst>
                                        </p:anim>
                                        <p:anim calcmode="lin" valueType="num">
                                          <p:cBhvr additive="base">
                                            <p:cTn id="8" dur="500" fill="hold"/>
                                            <p:tgtEl>
                                              <p:spTgt spid="22"/>
                                            </p:tgtEl>
                                            <p:attrNameLst>
                                              <p:attrName>ppt_y</p:attrName>
                                            </p:attrNameLst>
                                          </p:cBhvr>
                                          <p:tavLst>
                                            <p:tav tm="0">
                                              <p:val>
                                                <p:strVal val="0-#ppt_h/2"/>
                                              </p:val>
                                            </p:tav>
                                            <p:tav tm="100000">
                                              <p:val>
                                                <p:strVal val="#ppt_y"/>
                                              </p:val>
                                            </p:tav>
                                          </p:tavLst>
                                        </p:anim>
                                      </p:childTnLst>
                                    </p:cTn>
                                  </p:par>
                                  <p:par>
                                    <p:cTn id="9" presetID="2" presetClass="entr" presetSubtype="9" fill="hold" grpId="0" nodeType="withEffect">
                                      <p:stCondLst>
                                        <p:cond delay="25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fill="hold"/>
                                            <p:tgtEl>
                                              <p:spTgt spid="23"/>
                                            </p:tgtEl>
                                            <p:attrNameLst>
                                              <p:attrName>ppt_x</p:attrName>
                                            </p:attrNameLst>
                                          </p:cBhvr>
                                          <p:tavLst>
                                            <p:tav tm="0">
                                              <p:val>
                                                <p:strVal val="0-#ppt_w/2"/>
                                              </p:val>
                                            </p:tav>
                                            <p:tav tm="100000">
                                              <p:val>
                                                <p:strVal val="#ppt_x"/>
                                              </p:val>
                                            </p:tav>
                                          </p:tavLst>
                                        </p:anim>
                                        <p:anim calcmode="lin" valueType="num">
                                          <p:cBhvr additive="base">
                                            <p:cTn id="12" dur="500" fill="hold"/>
                                            <p:tgtEl>
                                              <p:spTgt spid="23"/>
                                            </p:tgtEl>
                                            <p:attrNameLst>
                                              <p:attrName>ppt_y</p:attrName>
                                            </p:attrNameLst>
                                          </p:cBhvr>
                                          <p:tavLst>
                                            <p:tav tm="0">
                                              <p:val>
                                                <p:strVal val="0-#ppt_h/2"/>
                                              </p:val>
                                            </p:tav>
                                            <p:tav tm="100000">
                                              <p:val>
                                                <p:strVal val="#ppt_y"/>
                                              </p:val>
                                            </p:tav>
                                          </p:tavLst>
                                        </p:anim>
                                      </p:childTnLst>
                                    </p:cTn>
                                  </p:par>
                                  <p:par>
                                    <p:cTn id="13" presetID="2" presetClass="entr" presetSubtype="9" fill="hold" grpId="0" nodeType="withEffect">
                                      <p:stCondLst>
                                        <p:cond delay="500"/>
                                      </p:stCondLst>
                                      <p:childTnLst>
                                        <p:set>
                                          <p:cBhvr>
                                            <p:cTn id="14" dur="1" fill="hold">
                                              <p:stCondLst>
                                                <p:cond delay="0"/>
                                              </p:stCondLst>
                                            </p:cTn>
                                            <p:tgtEl>
                                              <p:spTgt spid="32"/>
                                            </p:tgtEl>
                                            <p:attrNameLst>
                                              <p:attrName>style.visibility</p:attrName>
                                            </p:attrNameLst>
                                          </p:cBhvr>
                                          <p:to>
                                            <p:strVal val="visible"/>
                                          </p:to>
                                        </p:set>
                                        <p:anim calcmode="lin" valueType="num">
                                          <p:cBhvr additive="base">
                                            <p:cTn id="15" dur="500" fill="hold"/>
                                            <p:tgtEl>
                                              <p:spTgt spid="32"/>
                                            </p:tgtEl>
                                            <p:attrNameLst>
                                              <p:attrName>ppt_x</p:attrName>
                                            </p:attrNameLst>
                                          </p:cBhvr>
                                          <p:tavLst>
                                            <p:tav tm="0">
                                              <p:val>
                                                <p:strVal val="0-#ppt_w/2"/>
                                              </p:val>
                                            </p:tav>
                                            <p:tav tm="100000">
                                              <p:val>
                                                <p:strVal val="#ppt_x"/>
                                              </p:val>
                                            </p:tav>
                                          </p:tavLst>
                                        </p:anim>
                                        <p:anim calcmode="lin" valueType="num">
                                          <p:cBhvr additive="base">
                                            <p:cTn id="16" dur="500" fill="hold"/>
                                            <p:tgtEl>
                                              <p:spTgt spid="32"/>
                                            </p:tgtEl>
                                            <p:attrNameLst>
                                              <p:attrName>ppt_y</p:attrName>
                                            </p:attrNameLst>
                                          </p:cBhvr>
                                          <p:tavLst>
                                            <p:tav tm="0">
                                              <p:val>
                                                <p:strVal val="0-#ppt_h/2"/>
                                              </p:val>
                                            </p:tav>
                                            <p:tav tm="100000">
                                              <p:val>
                                                <p:strVal val="#ppt_y"/>
                                              </p:val>
                                            </p:tav>
                                          </p:tavLst>
                                        </p:anim>
                                      </p:childTnLst>
                                    </p:cTn>
                                  </p:par>
                                </p:childTnLst>
                              </p:cTn>
                            </p:par>
                            <p:par>
                              <p:cTn id="17" fill="hold">
                                <p:stCondLst>
                                  <p:cond delay="500"/>
                                </p:stCondLst>
                                <p:childTnLst>
                                  <p:par>
                                    <p:cTn id="18" presetID="2" presetClass="entr" presetSubtype="8" fill="hold" nodeType="afterEffect">
                                      <p:stCondLst>
                                        <p:cond delay="0"/>
                                      </p:stCondLst>
                                      <p:childTnLst>
                                        <p:set>
                                          <p:cBhvr>
                                            <p:cTn id="19" dur="1" fill="hold">
                                              <p:stCondLst>
                                                <p:cond delay="0"/>
                                              </p:stCondLst>
                                            </p:cTn>
                                            <p:tgtEl>
                                              <p:spTgt spid="26"/>
                                            </p:tgtEl>
                                            <p:attrNameLst>
                                              <p:attrName>style.visibility</p:attrName>
                                            </p:attrNameLst>
                                          </p:cBhvr>
                                          <p:to>
                                            <p:strVal val="visible"/>
                                          </p:to>
                                        </p:set>
                                        <p:anim calcmode="lin" valueType="num">
                                          <p:cBhvr additive="base">
                                            <p:cTn id="20" dur="1000" fill="hold"/>
                                            <p:tgtEl>
                                              <p:spTgt spid="26"/>
                                            </p:tgtEl>
                                            <p:attrNameLst>
                                              <p:attrName>ppt_x</p:attrName>
                                            </p:attrNameLst>
                                          </p:cBhvr>
                                          <p:tavLst>
                                            <p:tav tm="0">
                                              <p:val>
                                                <p:strVal val="0-#ppt_w/2"/>
                                              </p:val>
                                            </p:tav>
                                            <p:tav tm="100000">
                                              <p:val>
                                                <p:strVal val="#ppt_x"/>
                                              </p:val>
                                            </p:tav>
                                          </p:tavLst>
                                        </p:anim>
                                        <p:anim calcmode="lin" valueType="num">
                                          <p:cBhvr additive="base">
                                            <p:cTn id="21" dur="1000" fill="hold"/>
                                            <p:tgtEl>
                                              <p:spTgt spid="26"/>
                                            </p:tgtEl>
                                            <p:attrNameLst>
                                              <p:attrName>ppt_y</p:attrName>
                                            </p:attrNameLst>
                                          </p:cBhvr>
                                          <p:tavLst>
                                            <p:tav tm="0">
                                              <p:val>
                                                <p:strVal val="#ppt_y"/>
                                              </p:val>
                                            </p:tav>
                                            <p:tav tm="100000">
                                              <p:val>
                                                <p:strVal val="#ppt_y"/>
                                              </p:val>
                                            </p:tav>
                                          </p:tavLst>
                                        </p:anim>
                                      </p:childTnLst>
                                    </p:cTn>
                                  </p:par>
                                  <p:par>
                                    <p:cTn id="22" presetID="22" presetClass="entr" presetSubtype="8" fill="hold" nodeType="withEffect">
                                      <p:stCondLst>
                                        <p:cond delay="500"/>
                                      </p:stCondLst>
                                      <p:childTnLst>
                                        <p:set>
                                          <p:cBhvr>
                                            <p:cTn id="23" dur="1" fill="hold">
                                              <p:stCondLst>
                                                <p:cond delay="0"/>
                                              </p:stCondLst>
                                            </p:cTn>
                                            <p:tgtEl>
                                              <p:spTgt spid="24"/>
                                            </p:tgtEl>
                                            <p:attrNameLst>
                                              <p:attrName>style.visibility</p:attrName>
                                            </p:attrNameLst>
                                          </p:cBhvr>
                                          <p:to>
                                            <p:strVal val="visible"/>
                                          </p:to>
                                        </p:set>
                                        <p:animEffect transition="in" filter="wipe(left)">
                                          <p:cBhvr>
                                            <p:cTn id="24" dur="500"/>
                                            <p:tgtEl>
                                              <p:spTgt spid="24"/>
                                            </p:tgtEl>
                                          </p:cBhvr>
                                        </p:animEffect>
                                      </p:childTnLst>
                                    </p:cTn>
                                  </p:par>
                                </p:childTnLst>
                              </p:cTn>
                            </p:par>
                            <p:par>
                              <p:cTn id="25" fill="hold">
                                <p:stCondLst>
                                  <p:cond delay="1500"/>
                                </p:stCondLst>
                                <p:childTnLst>
                                  <p:par>
                                    <p:cTn id="26" presetID="25" presetClass="entr" presetSubtype="0" fill="hold" grpId="0" nodeType="afterEffect">
                                      <p:stCondLst>
                                        <p:cond delay="0"/>
                                      </p:stCondLst>
                                      <p:childTnLst>
                                        <p:set>
                                          <p:cBhvr>
                                            <p:cTn id="27" dur="1" fill="hold">
                                              <p:stCondLst>
                                                <p:cond delay="0"/>
                                              </p:stCondLst>
                                            </p:cTn>
                                            <p:tgtEl>
                                              <p:spTgt spid="25"/>
                                            </p:tgtEl>
                                            <p:attrNameLst>
                                              <p:attrName>style.visibility</p:attrName>
                                            </p:attrNameLst>
                                          </p:cBhvr>
                                          <p:to>
                                            <p:strVal val="visible"/>
                                          </p:to>
                                        </p:set>
                                        <p:anim calcmode="lin" valueType="num">
                                          <p:cBhvr>
                                            <p:cTn id="28" dur="500" decel="50000" fill="hold">
                                              <p:stCondLst>
                                                <p:cond delay="0"/>
                                              </p:stCondLst>
                                            </p:cTn>
                                            <p:tgtEl>
                                              <p:spTgt spid="25"/>
                                            </p:tgtEl>
                                            <p:attrNameLst>
                                              <p:attrName>style.rotation</p:attrName>
                                            </p:attrNameLst>
                                          </p:cBhvr>
                                          <p:tavLst>
                                            <p:tav tm="0">
                                              <p:val>
                                                <p:fltVal val="-90"/>
                                              </p:val>
                                            </p:tav>
                                            <p:tav tm="100000">
                                              <p:val>
                                                <p:fltVal val="0"/>
                                              </p:val>
                                            </p:tav>
                                          </p:tavLst>
                                        </p:anim>
                                        <p:anim calcmode="lin" valueType="num">
                                          <p:cBhvr>
                                            <p:cTn id="29" dur="500" decel="50000" fill="hold">
                                              <p:stCondLst>
                                                <p:cond delay="0"/>
                                              </p:stCondLst>
                                            </p:cTn>
                                            <p:tgtEl>
                                              <p:spTgt spid="25"/>
                                            </p:tgtEl>
                                            <p:attrNameLst>
                                              <p:attrName>ppt_w</p:attrName>
                                            </p:attrNameLst>
                                          </p:cBhvr>
                                          <p:tavLst>
                                            <p:tav tm="0">
                                              <p:val>
                                                <p:strVal val="#ppt_w"/>
                                              </p:val>
                                            </p:tav>
                                            <p:tav tm="100000">
                                              <p:val>
                                                <p:strVal val="#ppt_w*.05"/>
                                              </p:val>
                                            </p:tav>
                                          </p:tavLst>
                                        </p:anim>
                                        <p:anim calcmode="lin" valueType="num">
                                          <p:cBhvr>
                                            <p:cTn id="30" dur="500" accel="50000" fill="hold">
                                              <p:stCondLst>
                                                <p:cond delay="500"/>
                                              </p:stCondLst>
                                            </p:cTn>
                                            <p:tgtEl>
                                              <p:spTgt spid="25"/>
                                            </p:tgtEl>
                                            <p:attrNameLst>
                                              <p:attrName>ppt_w</p:attrName>
                                            </p:attrNameLst>
                                          </p:cBhvr>
                                          <p:tavLst>
                                            <p:tav tm="0">
                                              <p:val>
                                                <p:strVal val="#ppt_w*.05"/>
                                              </p:val>
                                            </p:tav>
                                            <p:tav tm="100000">
                                              <p:val>
                                                <p:strVal val="#ppt_w"/>
                                              </p:val>
                                            </p:tav>
                                          </p:tavLst>
                                        </p:anim>
                                        <p:anim calcmode="lin" valueType="num">
                                          <p:cBhvr>
                                            <p:cTn id="31" dur="1000" fill="hold"/>
                                            <p:tgtEl>
                                              <p:spTgt spid="25"/>
                                            </p:tgtEl>
                                            <p:attrNameLst>
                                              <p:attrName>ppt_h</p:attrName>
                                            </p:attrNameLst>
                                          </p:cBhvr>
                                          <p:tavLst>
                                            <p:tav tm="0">
                                              <p:val>
                                                <p:strVal val="#ppt_h"/>
                                              </p:val>
                                            </p:tav>
                                            <p:tav tm="100000">
                                              <p:val>
                                                <p:strVal val="#ppt_h"/>
                                              </p:val>
                                            </p:tav>
                                          </p:tavLst>
                                        </p:anim>
                                        <p:anim calcmode="lin" valueType="num">
                                          <p:cBhvr>
                                            <p:cTn id="32" dur="500" decel="50000" fill="hold">
                                              <p:stCondLst>
                                                <p:cond delay="0"/>
                                              </p:stCondLst>
                                            </p:cTn>
                                            <p:tgtEl>
                                              <p:spTgt spid="25"/>
                                            </p:tgtEl>
                                            <p:attrNameLst>
                                              <p:attrName>ppt_x</p:attrName>
                                            </p:attrNameLst>
                                          </p:cBhvr>
                                          <p:tavLst>
                                            <p:tav tm="0">
                                              <p:val>
                                                <p:strVal val="#ppt_x+.4"/>
                                              </p:val>
                                            </p:tav>
                                            <p:tav tm="100000">
                                              <p:val>
                                                <p:strVal val="#ppt_x"/>
                                              </p:val>
                                            </p:tav>
                                          </p:tavLst>
                                        </p:anim>
                                        <p:anim calcmode="lin" valueType="num">
                                          <p:cBhvr>
                                            <p:cTn id="33" dur="500" decel="50000" fill="hold">
                                              <p:stCondLst>
                                                <p:cond delay="0"/>
                                              </p:stCondLst>
                                            </p:cTn>
                                            <p:tgtEl>
                                              <p:spTgt spid="25"/>
                                            </p:tgtEl>
                                            <p:attrNameLst>
                                              <p:attrName>ppt_y</p:attrName>
                                            </p:attrNameLst>
                                          </p:cBhvr>
                                          <p:tavLst>
                                            <p:tav tm="0">
                                              <p:val>
                                                <p:strVal val="#ppt_y-.2"/>
                                              </p:val>
                                            </p:tav>
                                            <p:tav tm="100000">
                                              <p:val>
                                                <p:strVal val="#ppt_y+.1"/>
                                              </p:val>
                                            </p:tav>
                                          </p:tavLst>
                                        </p:anim>
                                        <p:anim calcmode="lin" valueType="num">
                                          <p:cBhvr>
                                            <p:cTn id="34" dur="500" accel="50000" fill="hold">
                                              <p:stCondLst>
                                                <p:cond delay="500"/>
                                              </p:stCondLst>
                                            </p:cTn>
                                            <p:tgtEl>
                                              <p:spTgt spid="25"/>
                                            </p:tgtEl>
                                            <p:attrNameLst>
                                              <p:attrName>ppt_y</p:attrName>
                                            </p:attrNameLst>
                                          </p:cBhvr>
                                          <p:tavLst>
                                            <p:tav tm="0">
                                              <p:val>
                                                <p:strVal val="#ppt_y+.1"/>
                                              </p:val>
                                            </p:tav>
                                            <p:tav tm="100000">
                                              <p:val>
                                                <p:strVal val="#ppt_y"/>
                                              </p:val>
                                            </p:tav>
                                          </p:tavLst>
                                        </p:anim>
                                        <p:animEffect transition="in" filter="fade">
                                          <p:cBhvr>
                                            <p:cTn id="35" dur="1000" decel="50000">
                                              <p:stCondLst>
                                                <p:cond delay="0"/>
                                              </p:stCondLst>
                                            </p:cTn>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bldLvl="0" animBg="1"/>
          <p:bldP spid="23" grpId="0" bldLvl="0" animBg="1"/>
          <p:bldP spid="25" grpId="0"/>
          <p:bldP spid="32" grpId="0" bldLvl="0" animBg="1"/>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2000" dirty="0">
                <a:solidFill>
                  <a:prstClr val="black">
                    <a:lumMod val="65000"/>
                    <a:lumOff val="35000"/>
                  </a:prstClr>
                </a:solidFill>
              </a:rPr>
              <a:t>Quality </a:t>
            </a:r>
            <a:r>
              <a:rPr lang="en-US" altLang="zh-CN" sz="2000" dirty="0">
                <a:solidFill>
                  <a:prstClr val="black">
                    <a:lumMod val="65000"/>
                    <a:lumOff val="35000"/>
                  </a:prstClr>
                </a:solidFill>
              </a:rPr>
              <a:t>A</a:t>
            </a:r>
            <a:r>
              <a:rPr lang="zh-CN" altLang="en-US" sz="2000" dirty="0">
                <a:solidFill>
                  <a:prstClr val="black">
                    <a:lumMod val="65000"/>
                    <a:lumOff val="35000"/>
                  </a:prstClr>
                </a:solidFill>
              </a:rPr>
              <a:t>ssurance</a:t>
            </a:r>
            <a:endParaRPr lang="zh-CN" altLang="en-US" sz="2000" dirty="0">
              <a:solidFill>
                <a:prstClr val="black">
                  <a:lumMod val="65000"/>
                  <a:lumOff val="35000"/>
                </a:prstClr>
              </a:solidFill>
            </a:endParaRPr>
          </a:p>
        </p:txBody>
      </p:sp>
      <p:cxnSp>
        <p:nvCxnSpPr>
          <p:cNvPr id="24" name="MH_Other_7"/>
          <p:cNvCxnSpPr>
            <a:cxnSpLocks noChangeShapeType="1"/>
          </p:cNvCxnSpPr>
          <p:nvPr>
            <p:custDataLst>
              <p:tags r:id="rId1"/>
            </p:custDataLst>
          </p:nvPr>
        </p:nvCxnSpPr>
        <p:spPr bwMode="auto">
          <a:xfrm>
            <a:off x="3563437" y="4155931"/>
            <a:ext cx="4280773" cy="0"/>
          </a:xfrm>
          <a:prstGeom prst="line">
            <a:avLst/>
          </a:prstGeom>
          <a:noFill/>
          <a:ln w="6350" cap="rnd" algn="ctr">
            <a:solidFill>
              <a:srgbClr val="A8ABB8"/>
            </a:solidFill>
            <a:prstDash val="sysDash"/>
            <a:miter lim="800000"/>
          </a:ln>
          <a:extLst>
            <a:ext uri="{909E8E84-426E-40DD-AFC4-6F175D3DCCD1}">
              <a14:hiddenFill xmlns:a14="http://schemas.microsoft.com/office/drawing/2010/main">
                <a:noFill/>
              </a14:hiddenFill>
            </a:ext>
          </a:extLst>
        </p:spPr>
      </p:cxnSp>
      <p:sp>
        <p:nvSpPr>
          <p:cNvPr id="25" name="MH_Desc_1"/>
          <p:cNvSpPr txBox="1">
            <a:spLocks noChangeArrowheads="1"/>
          </p:cNvSpPr>
          <p:nvPr>
            <p:custDataLst>
              <p:tags r:id="rId2"/>
            </p:custDataLst>
          </p:nvPr>
        </p:nvSpPr>
        <p:spPr bwMode="auto">
          <a:xfrm>
            <a:off x="3223260" y="4141470"/>
            <a:ext cx="5109845" cy="805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just">
              <a:lnSpc>
                <a:spcPct val="150000"/>
              </a:lnSpc>
              <a:defRPr/>
            </a:pPr>
            <a:r>
              <a:rPr lang="zh-CN" altLang="en-US" sz="1000" dirty="0">
                <a:solidFill>
                  <a:srgbClr val="FFFFFF">
                    <a:lumMod val="50000"/>
                  </a:srgbClr>
                </a:solidFill>
                <a:latin typeface="+mn-lt"/>
                <a:cs typeface="+mn-lt"/>
                <a:sym typeface="+mn-lt"/>
              </a:rPr>
              <a:t>1. The company's products have passed third-party (radio and television metering) testing and meet the AEC-Q200 automotive quality standards</a:t>
            </a:r>
            <a:endParaRPr lang="zh-CN" altLang="en-US" sz="1000" dirty="0">
              <a:solidFill>
                <a:srgbClr val="FFFFFF">
                  <a:lumMod val="50000"/>
                </a:srgbClr>
              </a:solidFill>
              <a:latin typeface="+mn-lt"/>
              <a:ea typeface="微软雅黑" panose="020B0503020204020204" pitchFamily="34" charset="-122"/>
              <a:cs typeface="+mn-lt"/>
              <a:sym typeface="+mn-lt"/>
            </a:endParaRPr>
          </a:p>
          <a:p>
            <a:pPr algn="just">
              <a:lnSpc>
                <a:spcPct val="150000"/>
              </a:lnSpc>
              <a:defRPr/>
            </a:pPr>
            <a:r>
              <a:rPr lang="zh-CN" altLang="en-US" sz="1000" dirty="0">
                <a:solidFill>
                  <a:srgbClr val="FFFFFF">
                    <a:lumMod val="50000"/>
                  </a:srgbClr>
                </a:solidFill>
                <a:latin typeface="+mn-lt"/>
                <a:cs typeface="+mn-lt"/>
                <a:sym typeface="+mn-lt"/>
              </a:rPr>
              <a:t>2. The laboratory established by the company according to the AEC-Q200 standard and recognized by CNAS</a:t>
            </a:r>
            <a:endParaRPr lang="zh-CN" altLang="en-US" sz="1000" dirty="0">
              <a:solidFill>
                <a:srgbClr val="FFFFFF">
                  <a:lumMod val="50000"/>
                </a:srgbClr>
              </a:solidFill>
              <a:latin typeface="+mn-lt"/>
              <a:ea typeface="微软雅黑" panose="020B0503020204020204" pitchFamily="34" charset="-122"/>
              <a:cs typeface="+mn-lt"/>
              <a:sym typeface="+mn-lt"/>
            </a:endParaRPr>
          </a:p>
        </p:txBody>
      </p:sp>
      <p:grpSp>
        <p:nvGrpSpPr>
          <p:cNvPr id="26" name="组合 25"/>
          <p:cNvGrpSpPr/>
          <p:nvPr/>
        </p:nvGrpSpPr>
        <p:grpSpPr>
          <a:xfrm>
            <a:off x="8260494" y="3561274"/>
            <a:ext cx="504000" cy="504000"/>
            <a:chOff x="1031458" y="3043650"/>
            <a:chExt cx="504000" cy="504000"/>
          </a:xfrm>
        </p:grpSpPr>
        <p:sp>
          <p:nvSpPr>
            <p:cNvPr id="27" name="椭圆 26"/>
            <p:cNvSpPr>
              <a:spLocks noChangeAspect="1"/>
            </p:cNvSpPr>
            <p:nvPr/>
          </p:nvSpPr>
          <p:spPr>
            <a:xfrm>
              <a:off x="1031458" y="3043650"/>
              <a:ext cx="504000" cy="504000"/>
            </a:xfrm>
            <a:prstGeom prst="ellipse">
              <a:avLst/>
            </a:prstGeom>
            <a:solidFill>
              <a:schemeClr val="accent1"/>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28" name="MH_Other_5"/>
            <p:cNvSpPr/>
            <p:nvPr>
              <p:custDataLst>
                <p:tags r:id="rId3"/>
              </p:custDataLst>
            </p:nvPr>
          </p:nvSpPr>
          <p:spPr>
            <a:xfrm>
              <a:off x="1139458" y="3151650"/>
              <a:ext cx="288000" cy="288000"/>
            </a:xfrm>
            <a:prstGeom prst="donut">
              <a:avLst>
                <a:gd name="adj" fmla="val 9123"/>
              </a:avLst>
            </a:prstGeom>
            <a:solidFill>
              <a:srgbClr val="FFFFFF"/>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400" kern="0">
                <a:solidFill>
                  <a:prstClr val="black"/>
                </a:solidFill>
                <a:latin typeface="Calibri" panose="020F0502020204030204"/>
                <a:ea typeface="宋体" panose="02010600030101010101" pitchFamily="2" charset="-122"/>
              </a:endParaRPr>
            </a:p>
          </p:txBody>
        </p:sp>
        <p:sp>
          <p:nvSpPr>
            <p:cNvPr id="29" name="MH_Other_6"/>
            <p:cNvSpPr>
              <a:spLocks noChangeAspect="1"/>
            </p:cNvSpPr>
            <p:nvPr>
              <p:custDataLst>
                <p:tags r:id="rId4"/>
              </p:custDataLst>
            </p:nvPr>
          </p:nvSpPr>
          <p:spPr>
            <a:xfrm>
              <a:off x="1215596" y="3241030"/>
              <a:ext cx="135724" cy="109241"/>
            </a:xfrm>
            <a:prstGeom prst="rightArrow">
              <a:avLst/>
            </a:prstGeom>
            <a:solidFill>
              <a:srgbClr val="FFFFFF"/>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400" kern="0">
                <a:solidFill>
                  <a:prstClr val="white"/>
                </a:solidFill>
                <a:latin typeface="Calibri" panose="020F0502020204030204"/>
                <a:ea typeface="宋体" panose="02010600030101010101" pitchFamily="2" charset="-122"/>
              </a:endParaRPr>
            </a:p>
          </p:txBody>
        </p:sp>
      </p:grpSp>
      <p:sp>
        <p:nvSpPr>
          <p:cNvPr id="5" name="矩形 4"/>
          <p:cNvSpPr/>
          <p:nvPr/>
        </p:nvSpPr>
        <p:spPr>
          <a:xfrm>
            <a:off x="6732270" y="123190"/>
            <a:ext cx="2160270" cy="504190"/>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6" name="图片 5"/>
          <p:cNvPicPr>
            <a:picLocks noChangeAspect="1"/>
          </p:cNvPicPr>
          <p:nvPr/>
        </p:nvPicPr>
        <p:blipFill>
          <a:blip r:embed="rId5"/>
          <a:stretch>
            <a:fillRect/>
          </a:stretch>
        </p:blipFill>
        <p:spPr>
          <a:xfrm>
            <a:off x="7854315" y="339725"/>
            <a:ext cx="786130" cy="222885"/>
          </a:xfrm>
          <a:prstGeom prst="rect">
            <a:avLst/>
          </a:prstGeom>
        </p:spPr>
      </p:pic>
      <p:pic>
        <p:nvPicPr>
          <p:cNvPr id="3" name="图片 2"/>
          <p:cNvPicPr>
            <a:picLocks noChangeAspect="1"/>
          </p:cNvPicPr>
          <p:nvPr/>
        </p:nvPicPr>
        <p:blipFill>
          <a:blip r:embed="rId6"/>
          <a:stretch>
            <a:fillRect/>
          </a:stretch>
        </p:blipFill>
        <p:spPr>
          <a:xfrm>
            <a:off x="755650" y="1114425"/>
            <a:ext cx="2038985" cy="2681605"/>
          </a:xfrm>
          <a:prstGeom prst="rect">
            <a:avLst/>
          </a:prstGeom>
        </p:spPr>
      </p:pic>
      <p:pic>
        <p:nvPicPr>
          <p:cNvPr id="4" name="图片 3"/>
          <p:cNvPicPr>
            <a:picLocks noChangeAspect="1"/>
          </p:cNvPicPr>
          <p:nvPr/>
        </p:nvPicPr>
        <p:blipFill>
          <a:blip r:embed="rId7"/>
          <a:stretch>
            <a:fillRect/>
          </a:stretch>
        </p:blipFill>
        <p:spPr>
          <a:xfrm>
            <a:off x="5219700" y="843280"/>
            <a:ext cx="1013235" cy="1440000"/>
          </a:xfrm>
          <a:prstGeom prst="rect">
            <a:avLst/>
          </a:prstGeom>
        </p:spPr>
      </p:pic>
      <p:pic>
        <p:nvPicPr>
          <p:cNvPr id="10" name="图片 9"/>
          <p:cNvPicPr>
            <a:picLocks noChangeAspect="1"/>
          </p:cNvPicPr>
          <p:nvPr/>
        </p:nvPicPr>
        <p:blipFill>
          <a:blip r:embed="rId8"/>
          <a:stretch>
            <a:fillRect/>
          </a:stretch>
        </p:blipFill>
        <p:spPr>
          <a:xfrm>
            <a:off x="6732270" y="2453640"/>
            <a:ext cx="1018636" cy="1440000"/>
          </a:xfrm>
          <a:prstGeom prst="rect">
            <a:avLst/>
          </a:prstGeom>
        </p:spPr>
      </p:pic>
      <p:pic>
        <p:nvPicPr>
          <p:cNvPr id="11" name="图片 10"/>
          <p:cNvPicPr>
            <a:picLocks noChangeAspect="1"/>
          </p:cNvPicPr>
          <p:nvPr/>
        </p:nvPicPr>
        <p:blipFill>
          <a:blip r:embed="rId9"/>
          <a:stretch>
            <a:fillRect/>
          </a:stretch>
        </p:blipFill>
        <p:spPr>
          <a:xfrm>
            <a:off x="5214620" y="2475865"/>
            <a:ext cx="1018237" cy="1440000"/>
          </a:xfrm>
          <a:prstGeom prst="rect">
            <a:avLst/>
          </a:prstGeom>
        </p:spPr>
      </p:pic>
      <p:pic>
        <p:nvPicPr>
          <p:cNvPr id="12" name="图片 11"/>
          <p:cNvPicPr>
            <a:picLocks noChangeAspect="1"/>
          </p:cNvPicPr>
          <p:nvPr/>
        </p:nvPicPr>
        <p:blipFill>
          <a:blip r:embed="rId10"/>
          <a:stretch>
            <a:fillRect/>
          </a:stretch>
        </p:blipFill>
        <p:spPr>
          <a:xfrm>
            <a:off x="6732270" y="843280"/>
            <a:ext cx="1009926" cy="1440000"/>
          </a:xfrm>
          <a:prstGeom prst="rect">
            <a:avLst/>
          </a:prstGeom>
        </p:spPr>
      </p:pic>
      <p:pic>
        <p:nvPicPr>
          <p:cNvPr id="13" name="图片 12"/>
          <p:cNvPicPr>
            <a:picLocks noChangeAspect="1"/>
          </p:cNvPicPr>
          <p:nvPr/>
        </p:nvPicPr>
        <p:blipFill>
          <a:blip r:embed="rId11"/>
          <a:stretch>
            <a:fillRect/>
          </a:stretch>
        </p:blipFill>
        <p:spPr>
          <a:xfrm>
            <a:off x="3563620" y="780415"/>
            <a:ext cx="1015116" cy="1440000"/>
          </a:xfrm>
          <a:prstGeom prst="rect">
            <a:avLst/>
          </a:prstGeom>
        </p:spPr>
      </p:pic>
      <p:pic>
        <p:nvPicPr>
          <p:cNvPr id="14" name="图片 13"/>
          <p:cNvPicPr>
            <a:picLocks noChangeAspect="1"/>
          </p:cNvPicPr>
          <p:nvPr/>
        </p:nvPicPr>
        <p:blipFill>
          <a:blip r:embed="rId12"/>
          <a:stretch>
            <a:fillRect/>
          </a:stretch>
        </p:blipFill>
        <p:spPr>
          <a:xfrm>
            <a:off x="3568700" y="2395855"/>
            <a:ext cx="1016772" cy="1440000"/>
          </a:xfrm>
          <a:prstGeom prst="rect">
            <a:avLst/>
          </a:prstGeom>
        </p:spPr>
      </p:pic>
    </p:spTree>
  </p:cSld>
  <p:clrMapOvr>
    <a:masterClrMapping/>
  </p:clrMapOvr>
  <p:transition spd="slow" advTm="6000">
    <p:pull/>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50000">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14:bounceEnd="50000">
                                          <p:cBhvr additive="base">
                                            <p:cTn id="7" dur="1000" fill="hold"/>
                                            <p:tgtEl>
                                              <p:spTgt spid="26"/>
                                            </p:tgtEl>
                                            <p:attrNameLst>
                                              <p:attrName>ppt_x</p:attrName>
                                            </p:attrNameLst>
                                          </p:cBhvr>
                                          <p:tavLst>
                                            <p:tav tm="0">
                                              <p:val>
                                                <p:strVal val="0-#ppt_w/2"/>
                                              </p:val>
                                            </p:tav>
                                            <p:tav tm="100000">
                                              <p:val>
                                                <p:strVal val="#ppt_x"/>
                                              </p:val>
                                            </p:tav>
                                          </p:tavLst>
                                        </p:anim>
                                        <p:anim calcmode="lin" valueType="num" p14:bounceEnd="50000">
                                          <p:cBhvr additive="base">
                                            <p:cTn id="8" dur="1000" fill="hold"/>
                                            <p:tgtEl>
                                              <p:spTgt spid="26"/>
                                            </p:tgtEl>
                                            <p:attrNameLst>
                                              <p:attrName>ppt_y</p:attrName>
                                            </p:attrNameLst>
                                          </p:cBhvr>
                                          <p:tavLst>
                                            <p:tav tm="0">
                                              <p:val>
                                                <p:strVal val="#ppt_y"/>
                                              </p:val>
                                            </p:tav>
                                            <p:tav tm="100000">
                                              <p:val>
                                                <p:strVal val="#ppt_y"/>
                                              </p:val>
                                            </p:tav>
                                          </p:tavLst>
                                        </p:anim>
                                      </p:childTnLst>
                                    </p:cTn>
                                  </p:par>
                                  <p:par>
                                    <p:cTn id="9" presetID="22" presetClass="entr" presetSubtype="8" fill="hold" nodeType="withEffect">
                                      <p:stCondLst>
                                        <p:cond delay="500"/>
                                      </p:stCondLst>
                                      <p:childTnLst>
                                        <p:set>
                                          <p:cBhvr>
                                            <p:cTn id="10" dur="1" fill="hold">
                                              <p:stCondLst>
                                                <p:cond delay="0"/>
                                              </p:stCondLst>
                                            </p:cTn>
                                            <p:tgtEl>
                                              <p:spTgt spid="24"/>
                                            </p:tgtEl>
                                            <p:attrNameLst>
                                              <p:attrName>style.visibility</p:attrName>
                                            </p:attrNameLst>
                                          </p:cBhvr>
                                          <p:to>
                                            <p:strVal val="visible"/>
                                          </p:to>
                                        </p:set>
                                        <p:animEffect transition="in" filter="wipe(left)">
                                          <p:cBhvr>
                                            <p:cTn id="11" dur="500"/>
                                            <p:tgtEl>
                                              <p:spTgt spid="24"/>
                                            </p:tgtEl>
                                          </p:cBhvr>
                                        </p:animEffect>
                                      </p:childTnLst>
                                    </p:cTn>
                                  </p:par>
                                </p:childTnLst>
                              </p:cTn>
                            </p:par>
                            <p:par>
                              <p:cTn id="12" fill="hold">
                                <p:stCondLst>
                                  <p:cond delay="1000"/>
                                </p:stCondLst>
                                <p:childTnLst>
                                  <p:par>
                                    <p:cTn id="13" presetID="25" presetClass="entr" presetSubtype="0" fill="hold" grpId="0" nodeType="afterEffect">
                                      <p:stCondLst>
                                        <p:cond delay="0"/>
                                      </p:stCondLst>
                                      <p:childTnLst>
                                        <p:set>
                                          <p:cBhvr>
                                            <p:cTn id="14" dur="1" fill="hold">
                                              <p:stCondLst>
                                                <p:cond delay="0"/>
                                              </p:stCondLst>
                                            </p:cTn>
                                            <p:tgtEl>
                                              <p:spTgt spid="25"/>
                                            </p:tgtEl>
                                            <p:attrNameLst>
                                              <p:attrName>style.visibility</p:attrName>
                                            </p:attrNameLst>
                                          </p:cBhvr>
                                          <p:to>
                                            <p:strVal val="visible"/>
                                          </p:to>
                                        </p:set>
                                        <p:anim calcmode="lin" valueType="num">
                                          <p:cBhvr>
                                            <p:cTn id="15" dur="500" decel="50000" fill="hold">
                                              <p:stCondLst>
                                                <p:cond delay="0"/>
                                              </p:stCondLst>
                                            </p:cTn>
                                            <p:tgtEl>
                                              <p:spTgt spid="25"/>
                                            </p:tgtEl>
                                            <p:attrNameLst>
                                              <p:attrName>style.rotation</p:attrName>
                                            </p:attrNameLst>
                                          </p:cBhvr>
                                          <p:tavLst>
                                            <p:tav tm="0">
                                              <p:val>
                                                <p:fltVal val="-90"/>
                                              </p:val>
                                            </p:tav>
                                            <p:tav tm="100000">
                                              <p:val>
                                                <p:fltVal val="0"/>
                                              </p:val>
                                            </p:tav>
                                          </p:tavLst>
                                        </p:anim>
                                        <p:anim calcmode="lin" valueType="num">
                                          <p:cBhvr>
                                            <p:cTn id="16" dur="500" decel="50000" fill="hold">
                                              <p:stCondLst>
                                                <p:cond delay="0"/>
                                              </p:stCondLst>
                                            </p:cTn>
                                            <p:tgtEl>
                                              <p:spTgt spid="25"/>
                                            </p:tgtEl>
                                            <p:attrNameLst>
                                              <p:attrName>ppt_w</p:attrName>
                                            </p:attrNameLst>
                                          </p:cBhvr>
                                          <p:tavLst>
                                            <p:tav tm="0">
                                              <p:val>
                                                <p:strVal val="#ppt_w"/>
                                              </p:val>
                                            </p:tav>
                                            <p:tav tm="100000">
                                              <p:val>
                                                <p:strVal val="#ppt_w*.05"/>
                                              </p:val>
                                            </p:tav>
                                          </p:tavLst>
                                        </p:anim>
                                        <p:anim calcmode="lin" valueType="num">
                                          <p:cBhvr>
                                            <p:cTn id="17" dur="500" accel="50000" fill="hold">
                                              <p:stCondLst>
                                                <p:cond delay="500"/>
                                              </p:stCondLst>
                                            </p:cTn>
                                            <p:tgtEl>
                                              <p:spTgt spid="25"/>
                                            </p:tgtEl>
                                            <p:attrNameLst>
                                              <p:attrName>ppt_w</p:attrName>
                                            </p:attrNameLst>
                                          </p:cBhvr>
                                          <p:tavLst>
                                            <p:tav tm="0">
                                              <p:val>
                                                <p:strVal val="#ppt_w*.05"/>
                                              </p:val>
                                            </p:tav>
                                            <p:tav tm="100000">
                                              <p:val>
                                                <p:strVal val="#ppt_w"/>
                                              </p:val>
                                            </p:tav>
                                          </p:tavLst>
                                        </p:anim>
                                        <p:anim calcmode="lin" valueType="num">
                                          <p:cBhvr>
                                            <p:cTn id="18" dur="1000" fill="hold"/>
                                            <p:tgtEl>
                                              <p:spTgt spid="25"/>
                                            </p:tgtEl>
                                            <p:attrNameLst>
                                              <p:attrName>ppt_h</p:attrName>
                                            </p:attrNameLst>
                                          </p:cBhvr>
                                          <p:tavLst>
                                            <p:tav tm="0">
                                              <p:val>
                                                <p:strVal val="#ppt_h"/>
                                              </p:val>
                                            </p:tav>
                                            <p:tav tm="100000">
                                              <p:val>
                                                <p:strVal val="#ppt_h"/>
                                              </p:val>
                                            </p:tav>
                                          </p:tavLst>
                                        </p:anim>
                                        <p:anim calcmode="lin" valueType="num">
                                          <p:cBhvr>
                                            <p:cTn id="19" dur="500" decel="50000" fill="hold">
                                              <p:stCondLst>
                                                <p:cond delay="0"/>
                                              </p:stCondLst>
                                            </p:cTn>
                                            <p:tgtEl>
                                              <p:spTgt spid="25"/>
                                            </p:tgtEl>
                                            <p:attrNameLst>
                                              <p:attrName>ppt_x</p:attrName>
                                            </p:attrNameLst>
                                          </p:cBhvr>
                                          <p:tavLst>
                                            <p:tav tm="0">
                                              <p:val>
                                                <p:strVal val="#ppt_x+.4"/>
                                              </p:val>
                                            </p:tav>
                                            <p:tav tm="100000">
                                              <p:val>
                                                <p:strVal val="#ppt_x"/>
                                              </p:val>
                                            </p:tav>
                                          </p:tavLst>
                                        </p:anim>
                                        <p:anim calcmode="lin" valueType="num">
                                          <p:cBhvr>
                                            <p:cTn id="20" dur="500" decel="50000" fill="hold">
                                              <p:stCondLst>
                                                <p:cond delay="0"/>
                                              </p:stCondLst>
                                            </p:cTn>
                                            <p:tgtEl>
                                              <p:spTgt spid="25"/>
                                            </p:tgtEl>
                                            <p:attrNameLst>
                                              <p:attrName>ppt_y</p:attrName>
                                            </p:attrNameLst>
                                          </p:cBhvr>
                                          <p:tavLst>
                                            <p:tav tm="0">
                                              <p:val>
                                                <p:strVal val="#ppt_y-.2"/>
                                              </p:val>
                                            </p:tav>
                                            <p:tav tm="100000">
                                              <p:val>
                                                <p:strVal val="#ppt_y+.1"/>
                                              </p:val>
                                            </p:tav>
                                          </p:tavLst>
                                        </p:anim>
                                        <p:anim calcmode="lin" valueType="num">
                                          <p:cBhvr>
                                            <p:cTn id="21" dur="500" accel="50000" fill="hold">
                                              <p:stCondLst>
                                                <p:cond delay="500"/>
                                              </p:stCondLst>
                                            </p:cTn>
                                            <p:tgtEl>
                                              <p:spTgt spid="25"/>
                                            </p:tgtEl>
                                            <p:attrNameLst>
                                              <p:attrName>ppt_y</p:attrName>
                                            </p:attrNameLst>
                                          </p:cBhvr>
                                          <p:tavLst>
                                            <p:tav tm="0">
                                              <p:val>
                                                <p:strVal val="#ppt_y+.1"/>
                                              </p:val>
                                            </p:tav>
                                            <p:tav tm="100000">
                                              <p:val>
                                                <p:strVal val="#ppt_y"/>
                                              </p:val>
                                            </p:tav>
                                          </p:tavLst>
                                        </p:anim>
                                        <p:animEffect transition="in" filter="fade">
                                          <p:cBhvr>
                                            <p:cTn id="22" dur="1000" decel="50000">
                                              <p:stCondLst>
                                                <p:cond delay="0"/>
                                              </p:stCondLst>
                                            </p:cTn>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1000" fill="hold"/>
                                            <p:tgtEl>
                                              <p:spTgt spid="26"/>
                                            </p:tgtEl>
                                            <p:attrNameLst>
                                              <p:attrName>ppt_x</p:attrName>
                                            </p:attrNameLst>
                                          </p:cBhvr>
                                          <p:tavLst>
                                            <p:tav tm="0">
                                              <p:val>
                                                <p:strVal val="0-#ppt_w/2"/>
                                              </p:val>
                                            </p:tav>
                                            <p:tav tm="100000">
                                              <p:val>
                                                <p:strVal val="#ppt_x"/>
                                              </p:val>
                                            </p:tav>
                                          </p:tavLst>
                                        </p:anim>
                                        <p:anim calcmode="lin" valueType="num">
                                          <p:cBhvr additive="base">
                                            <p:cTn id="8" dur="1000" fill="hold"/>
                                            <p:tgtEl>
                                              <p:spTgt spid="26"/>
                                            </p:tgtEl>
                                            <p:attrNameLst>
                                              <p:attrName>ppt_y</p:attrName>
                                            </p:attrNameLst>
                                          </p:cBhvr>
                                          <p:tavLst>
                                            <p:tav tm="0">
                                              <p:val>
                                                <p:strVal val="#ppt_y"/>
                                              </p:val>
                                            </p:tav>
                                            <p:tav tm="100000">
                                              <p:val>
                                                <p:strVal val="#ppt_y"/>
                                              </p:val>
                                            </p:tav>
                                          </p:tavLst>
                                        </p:anim>
                                      </p:childTnLst>
                                    </p:cTn>
                                  </p:par>
                                  <p:par>
                                    <p:cTn id="9" presetID="22" presetClass="entr" presetSubtype="8" fill="hold" nodeType="withEffect">
                                      <p:stCondLst>
                                        <p:cond delay="500"/>
                                      </p:stCondLst>
                                      <p:childTnLst>
                                        <p:set>
                                          <p:cBhvr>
                                            <p:cTn id="10" dur="1" fill="hold">
                                              <p:stCondLst>
                                                <p:cond delay="0"/>
                                              </p:stCondLst>
                                            </p:cTn>
                                            <p:tgtEl>
                                              <p:spTgt spid="24"/>
                                            </p:tgtEl>
                                            <p:attrNameLst>
                                              <p:attrName>style.visibility</p:attrName>
                                            </p:attrNameLst>
                                          </p:cBhvr>
                                          <p:to>
                                            <p:strVal val="visible"/>
                                          </p:to>
                                        </p:set>
                                        <p:animEffect transition="in" filter="wipe(left)">
                                          <p:cBhvr>
                                            <p:cTn id="11" dur="500"/>
                                            <p:tgtEl>
                                              <p:spTgt spid="24"/>
                                            </p:tgtEl>
                                          </p:cBhvr>
                                        </p:animEffect>
                                      </p:childTnLst>
                                    </p:cTn>
                                  </p:par>
                                </p:childTnLst>
                              </p:cTn>
                            </p:par>
                            <p:par>
                              <p:cTn id="12" fill="hold">
                                <p:stCondLst>
                                  <p:cond delay="1000"/>
                                </p:stCondLst>
                                <p:childTnLst>
                                  <p:par>
                                    <p:cTn id="13" presetID="25" presetClass="entr" presetSubtype="0" fill="hold" grpId="0" nodeType="afterEffect">
                                      <p:stCondLst>
                                        <p:cond delay="0"/>
                                      </p:stCondLst>
                                      <p:childTnLst>
                                        <p:set>
                                          <p:cBhvr>
                                            <p:cTn id="14" dur="1" fill="hold">
                                              <p:stCondLst>
                                                <p:cond delay="0"/>
                                              </p:stCondLst>
                                            </p:cTn>
                                            <p:tgtEl>
                                              <p:spTgt spid="25"/>
                                            </p:tgtEl>
                                            <p:attrNameLst>
                                              <p:attrName>style.visibility</p:attrName>
                                            </p:attrNameLst>
                                          </p:cBhvr>
                                          <p:to>
                                            <p:strVal val="visible"/>
                                          </p:to>
                                        </p:set>
                                        <p:anim calcmode="lin" valueType="num">
                                          <p:cBhvr>
                                            <p:cTn id="15" dur="500" decel="50000" fill="hold">
                                              <p:stCondLst>
                                                <p:cond delay="0"/>
                                              </p:stCondLst>
                                            </p:cTn>
                                            <p:tgtEl>
                                              <p:spTgt spid="25"/>
                                            </p:tgtEl>
                                            <p:attrNameLst>
                                              <p:attrName>style.rotation</p:attrName>
                                            </p:attrNameLst>
                                          </p:cBhvr>
                                          <p:tavLst>
                                            <p:tav tm="0">
                                              <p:val>
                                                <p:fltVal val="-90"/>
                                              </p:val>
                                            </p:tav>
                                            <p:tav tm="100000">
                                              <p:val>
                                                <p:fltVal val="0"/>
                                              </p:val>
                                            </p:tav>
                                          </p:tavLst>
                                        </p:anim>
                                        <p:anim calcmode="lin" valueType="num">
                                          <p:cBhvr>
                                            <p:cTn id="16" dur="500" decel="50000" fill="hold">
                                              <p:stCondLst>
                                                <p:cond delay="0"/>
                                              </p:stCondLst>
                                            </p:cTn>
                                            <p:tgtEl>
                                              <p:spTgt spid="25"/>
                                            </p:tgtEl>
                                            <p:attrNameLst>
                                              <p:attrName>ppt_w</p:attrName>
                                            </p:attrNameLst>
                                          </p:cBhvr>
                                          <p:tavLst>
                                            <p:tav tm="0">
                                              <p:val>
                                                <p:strVal val="#ppt_w"/>
                                              </p:val>
                                            </p:tav>
                                            <p:tav tm="100000">
                                              <p:val>
                                                <p:strVal val="#ppt_w*.05"/>
                                              </p:val>
                                            </p:tav>
                                          </p:tavLst>
                                        </p:anim>
                                        <p:anim calcmode="lin" valueType="num">
                                          <p:cBhvr>
                                            <p:cTn id="17" dur="500" accel="50000" fill="hold">
                                              <p:stCondLst>
                                                <p:cond delay="500"/>
                                              </p:stCondLst>
                                            </p:cTn>
                                            <p:tgtEl>
                                              <p:spTgt spid="25"/>
                                            </p:tgtEl>
                                            <p:attrNameLst>
                                              <p:attrName>ppt_w</p:attrName>
                                            </p:attrNameLst>
                                          </p:cBhvr>
                                          <p:tavLst>
                                            <p:tav tm="0">
                                              <p:val>
                                                <p:strVal val="#ppt_w*.05"/>
                                              </p:val>
                                            </p:tav>
                                            <p:tav tm="100000">
                                              <p:val>
                                                <p:strVal val="#ppt_w"/>
                                              </p:val>
                                            </p:tav>
                                          </p:tavLst>
                                        </p:anim>
                                        <p:anim calcmode="lin" valueType="num">
                                          <p:cBhvr>
                                            <p:cTn id="18" dur="1000" fill="hold"/>
                                            <p:tgtEl>
                                              <p:spTgt spid="25"/>
                                            </p:tgtEl>
                                            <p:attrNameLst>
                                              <p:attrName>ppt_h</p:attrName>
                                            </p:attrNameLst>
                                          </p:cBhvr>
                                          <p:tavLst>
                                            <p:tav tm="0">
                                              <p:val>
                                                <p:strVal val="#ppt_h"/>
                                              </p:val>
                                            </p:tav>
                                            <p:tav tm="100000">
                                              <p:val>
                                                <p:strVal val="#ppt_h"/>
                                              </p:val>
                                            </p:tav>
                                          </p:tavLst>
                                        </p:anim>
                                        <p:anim calcmode="lin" valueType="num">
                                          <p:cBhvr>
                                            <p:cTn id="19" dur="500" decel="50000" fill="hold">
                                              <p:stCondLst>
                                                <p:cond delay="0"/>
                                              </p:stCondLst>
                                            </p:cTn>
                                            <p:tgtEl>
                                              <p:spTgt spid="25"/>
                                            </p:tgtEl>
                                            <p:attrNameLst>
                                              <p:attrName>ppt_x</p:attrName>
                                            </p:attrNameLst>
                                          </p:cBhvr>
                                          <p:tavLst>
                                            <p:tav tm="0">
                                              <p:val>
                                                <p:strVal val="#ppt_x+.4"/>
                                              </p:val>
                                            </p:tav>
                                            <p:tav tm="100000">
                                              <p:val>
                                                <p:strVal val="#ppt_x"/>
                                              </p:val>
                                            </p:tav>
                                          </p:tavLst>
                                        </p:anim>
                                        <p:anim calcmode="lin" valueType="num">
                                          <p:cBhvr>
                                            <p:cTn id="20" dur="500" decel="50000" fill="hold">
                                              <p:stCondLst>
                                                <p:cond delay="0"/>
                                              </p:stCondLst>
                                            </p:cTn>
                                            <p:tgtEl>
                                              <p:spTgt spid="25"/>
                                            </p:tgtEl>
                                            <p:attrNameLst>
                                              <p:attrName>ppt_y</p:attrName>
                                            </p:attrNameLst>
                                          </p:cBhvr>
                                          <p:tavLst>
                                            <p:tav tm="0">
                                              <p:val>
                                                <p:strVal val="#ppt_y-.2"/>
                                              </p:val>
                                            </p:tav>
                                            <p:tav tm="100000">
                                              <p:val>
                                                <p:strVal val="#ppt_y+.1"/>
                                              </p:val>
                                            </p:tav>
                                          </p:tavLst>
                                        </p:anim>
                                        <p:anim calcmode="lin" valueType="num">
                                          <p:cBhvr>
                                            <p:cTn id="21" dur="500" accel="50000" fill="hold">
                                              <p:stCondLst>
                                                <p:cond delay="500"/>
                                              </p:stCondLst>
                                            </p:cTn>
                                            <p:tgtEl>
                                              <p:spTgt spid="25"/>
                                            </p:tgtEl>
                                            <p:attrNameLst>
                                              <p:attrName>ppt_y</p:attrName>
                                            </p:attrNameLst>
                                          </p:cBhvr>
                                          <p:tavLst>
                                            <p:tav tm="0">
                                              <p:val>
                                                <p:strVal val="#ppt_y+.1"/>
                                              </p:val>
                                            </p:tav>
                                            <p:tav tm="100000">
                                              <p:val>
                                                <p:strVal val="#ppt_y"/>
                                              </p:val>
                                            </p:tav>
                                          </p:tavLst>
                                        </p:anim>
                                        <p:animEffect transition="in" filter="fade">
                                          <p:cBhvr>
                                            <p:cTn id="22" dur="1000" decel="50000">
                                              <p:stCondLst>
                                                <p:cond delay="0"/>
                                              </p:stCondLst>
                                            </p:cTn>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sz="2000" dirty="0">
                <a:solidFill>
                  <a:prstClr val="black">
                    <a:lumMod val="65000"/>
                    <a:lumOff val="35000"/>
                  </a:prstClr>
                </a:solidFill>
              </a:rPr>
              <a:t>Quality and Environmental Policy</a:t>
            </a:r>
            <a:endParaRPr lang="en-US" altLang="zh-CN" sz="1200" dirty="0">
              <a:solidFill>
                <a:prstClr val="black">
                  <a:lumMod val="65000"/>
                  <a:lumOff val="35000"/>
                </a:prstClr>
              </a:solidFill>
              <a:highlight>
                <a:srgbClr val="FFFF00"/>
              </a:highlight>
            </a:endParaRPr>
          </a:p>
        </p:txBody>
      </p:sp>
      <p:cxnSp>
        <p:nvCxnSpPr>
          <p:cNvPr id="24" name="MH_Other_7"/>
          <p:cNvCxnSpPr>
            <a:cxnSpLocks noChangeShapeType="1"/>
          </p:cNvCxnSpPr>
          <p:nvPr>
            <p:custDataLst>
              <p:tags r:id="rId1"/>
            </p:custDataLst>
          </p:nvPr>
        </p:nvCxnSpPr>
        <p:spPr bwMode="auto">
          <a:xfrm>
            <a:off x="3580582" y="3795886"/>
            <a:ext cx="4280773" cy="0"/>
          </a:xfrm>
          <a:prstGeom prst="line">
            <a:avLst/>
          </a:prstGeom>
          <a:noFill/>
          <a:ln w="6350" cap="rnd" algn="ctr">
            <a:solidFill>
              <a:srgbClr val="A8ABB8"/>
            </a:solidFill>
            <a:prstDash val="sysDash"/>
            <a:miter lim="800000"/>
          </a:ln>
          <a:extLst>
            <a:ext uri="{909E8E84-426E-40DD-AFC4-6F175D3DCCD1}">
              <a14:hiddenFill xmlns:a14="http://schemas.microsoft.com/office/drawing/2010/main">
                <a:noFill/>
              </a14:hiddenFill>
            </a:ext>
          </a:extLst>
        </p:spPr>
      </p:cxnSp>
      <p:sp>
        <p:nvSpPr>
          <p:cNvPr id="5" name="矩形 4"/>
          <p:cNvSpPr/>
          <p:nvPr/>
        </p:nvSpPr>
        <p:spPr>
          <a:xfrm>
            <a:off x="6732270" y="123190"/>
            <a:ext cx="2160270" cy="504190"/>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6" name="图片 5"/>
          <p:cNvPicPr>
            <a:picLocks noChangeAspect="1"/>
          </p:cNvPicPr>
          <p:nvPr/>
        </p:nvPicPr>
        <p:blipFill>
          <a:blip r:embed="rId2"/>
          <a:stretch>
            <a:fillRect/>
          </a:stretch>
        </p:blipFill>
        <p:spPr>
          <a:xfrm>
            <a:off x="7854315" y="339725"/>
            <a:ext cx="786130" cy="222885"/>
          </a:xfrm>
          <a:prstGeom prst="rect">
            <a:avLst/>
          </a:prstGeom>
        </p:spPr>
      </p:pic>
      <p:grpSp>
        <p:nvGrpSpPr>
          <p:cNvPr id="3" name="组合 2"/>
          <p:cNvGrpSpPr/>
          <p:nvPr/>
        </p:nvGrpSpPr>
        <p:grpSpPr>
          <a:xfrm>
            <a:off x="6948170" y="195580"/>
            <a:ext cx="1871980" cy="431800"/>
            <a:chOff x="10942" y="308"/>
            <a:chExt cx="2948" cy="680"/>
          </a:xfrm>
        </p:grpSpPr>
        <p:sp>
          <p:nvSpPr>
            <p:cNvPr id="13" name="矩形 12"/>
            <p:cNvSpPr/>
            <p:nvPr/>
          </p:nvSpPr>
          <p:spPr>
            <a:xfrm>
              <a:off x="10942" y="308"/>
              <a:ext cx="2949" cy="680"/>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4" name="图片 13"/>
            <p:cNvPicPr>
              <a:picLocks noChangeAspect="1"/>
            </p:cNvPicPr>
            <p:nvPr/>
          </p:nvPicPr>
          <p:blipFill>
            <a:blip r:embed="rId2"/>
            <a:stretch>
              <a:fillRect/>
            </a:stretch>
          </p:blipFill>
          <p:spPr>
            <a:xfrm>
              <a:off x="12369" y="535"/>
              <a:ext cx="1238" cy="351"/>
            </a:xfrm>
            <a:prstGeom prst="rect">
              <a:avLst/>
            </a:prstGeom>
          </p:spPr>
        </p:pic>
      </p:grpSp>
      <p:sp>
        <p:nvSpPr>
          <p:cNvPr id="45" name="Freeform 9"/>
          <p:cNvSpPr/>
          <p:nvPr/>
        </p:nvSpPr>
        <p:spPr bwMode="auto">
          <a:xfrm>
            <a:off x="1109345" y="1131570"/>
            <a:ext cx="542290" cy="982345"/>
          </a:xfrm>
          <a:custGeom>
            <a:avLst/>
            <a:gdLst>
              <a:gd name="T0" fmla="*/ 0 w 433"/>
              <a:gd name="T1" fmla="*/ 595 h 595"/>
              <a:gd name="T2" fmla="*/ 433 w 433"/>
              <a:gd name="T3" fmla="*/ 450 h 595"/>
              <a:gd name="T4" fmla="*/ 433 w 433"/>
              <a:gd name="T5" fmla="*/ 0 h 595"/>
              <a:gd name="T6" fmla="*/ 0 w 433"/>
              <a:gd name="T7" fmla="*/ 321 h 595"/>
              <a:gd name="T8" fmla="*/ 0 w 433"/>
              <a:gd name="T9" fmla="*/ 595 h 595"/>
            </a:gdLst>
            <a:ahLst/>
            <a:cxnLst>
              <a:cxn ang="0">
                <a:pos x="T0" y="T1"/>
              </a:cxn>
              <a:cxn ang="0">
                <a:pos x="T2" y="T3"/>
              </a:cxn>
              <a:cxn ang="0">
                <a:pos x="T4" y="T5"/>
              </a:cxn>
              <a:cxn ang="0">
                <a:pos x="T6" y="T7"/>
              </a:cxn>
              <a:cxn ang="0">
                <a:pos x="T8" y="T9"/>
              </a:cxn>
            </a:cxnLst>
            <a:rect l="0" t="0" r="r" b="b"/>
            <a:pathLst>
              <a:path w="433" h="595">
                <a:moveTo>
                  <a:pt x="0" y="595"/>
                </a:moveTo>
                <a:lnTo>
                  <a:pt x="433" y="450"/>
                </a:lnTo>
                <a:lnTo>
                  <a:pt x="433" y="0"/>
                </a:lnTo>
                <a:lnTo>
                  <a:pt x="0" y="321"/>
                </a:lnTo>
                <a:lnTo>
                  <a:pt x="0" y="595"/>
                </a:lnTo>
                <a:close/>
              </a:path>
            </a:pathLst>
          </a:custGeom>
        </p:spPr>
        <p:style>
          <a:lnRef idx="0">
            <a:srgbClr val="FFFFFF"/>
          </a:lnRef>
          <a:fillRef idx="1">
            <a:schemeClr val="accent1"/>
          </a:fillRef>
          <a:effectRef idx="0">
            <a:srgbClr val="FFFFFF"/>
          </a:effectRef>
          <a:fontRef idx="minor">
            <a:schemeClr val="lt1"/>
          </a:fontRef>
        </p:style>
        <p:txBody>
          <a:bodyPr vert="horz" wrap="square" lIns="91440" tIns="45720" rIns="91440" bIns="45720" numCol="1" anchor="t" anchorCtr="0" compatLnSpc="1"/>
          <a:p>
            <a:endParaRPr lang="id-ID">
              <a:latin typeface="+mn-ea"/>
            </a:endParaRPr>
          </a:p>
        </p:txBody>
      </p:sp>
      <p:sp>
        <p:nvSpPr>
          <p:cNvPr id="46" name="Freeform 10"/>
          <p:cNvSpPr/>
          <p:nvPr/>
        </p:nvSpPr>
        <p:spPr bwMode="auto">
          <a:xfrm>
            <a:off x="1132840" y="2080895"/>
            <a:ext cx="477520" cy="676275"/>
          </a:xfrm>
          <a:custGeom>
            <a:avLst/>
            <a:gdLst>
              <a:gd name="T0" fmla="*/ 0 w 433"/>
              <a:gd name="T1" fmla="*/ 418 h 531"/>
              <a:gd name="T2" fmla="*/ 433 w 433"/>
              <a:gd name="T3" fmla="*/ 531 h 531"/>
              <a:gd name="T4" fmla="*/ 433 w 433"/>
              <a:gd name="T5" fmla="*/ 0 h 531"/>
              <a:gd name="T6" fmla="*/ 0 w 433"/>
              <a:gd name="T7" fmla="*/ 145 h 531"/>
              <a:gd name="T8" fmla="*/ 0 w 433"/>
              <a:gd name="T9" fmla="*/ 418 h 531"/>
            </a:gdLst>
            <a:ahLst/>
            <a:cxnLst>
              <a:cxn ang="0">
                <a:pos x="T0" y="T1"/>
              </a:cxn>
              <a:cxn ang="0">
                <a:pos x="T2" y="T3"/>
              </a:cxn>
              <a:cxn ang="0">
                <a:pos x="T4" y="T5"/>
              </a:cxn>
              <a:cxn ang="0">
                <a:pos x="T6" y="T7"/>
              </a:cxn>
              <a:cxn ang="0">
                <a:pos x="T8" y="T9"/>
              </a:cxn>
            </a:cxnLst>
            <a:rect l="0" t="0" r="r" b="b"/>
            <a:pathLst>
              <a:path w="433" h="531">
                <a:moveTo>
                  <a:pt x="0" y="418"/>
                </a:moveTo>
                <a:lnTo>
                  <a:pt x="433" y="531"/>
                </a:lnTo>
                <a:lnTo>
                  <a:pt x="433" y="0"/>
                </a:lnTo>
                <a:lnTo>
                  <a:pt x="0" y="145"/>
                </a:lnTo>
                <a:lnTo>
                  <a:pt x="0" y="418"/>
                </a:lnTo>
                <a:close/>
              </a:path>
            </a:pathLst>
          </a:custGeom>
          <a:solidFill>
            <a:schemeClr val="bg2">
              <a:lumMod val="75000"/>
            </a:schemeClr>
          </a:solidFill>
          <a:ln>
            <a:noFill/>
          </a:ln>
        </p:spPr>
        <p:txBody>
          <a:bodyPr vert="horz" wrap="square" lIns="91440" tIns="45720" rIns="91440" bIns="45720" numCol="1" anchor="t" anchorCtr="0" compatLnSpc="1"/>
          <a:p>
            <a:endParaRPr lang="id-ID">
              <a:latin typeface="+mn-ea"/>
            </a:endParaRPr>
          </a:p>
        </p:txBody>
      </p:sp>
      <p:sp>
        <p:nvSpPr>
          <p:cNvPr id="47" name="Freeform 11"/>
          <p:cNvSpPr/>
          <p:nvPr/>
        </p:nvSpPr>
        <p:spPr bwMode="auto">
          <a:xfrm>
            <a:off x="1100455" y="2715895"/>
            <a:ext cx="542290" cy="894715"/>
          </a:xfrm>
          <a:custGeom>
            <a:avLst/>
            <a:gdLst>
              <a:gd name="T0" fmla="*/ 0 w 433"/>
              <a:gd name="T1" fmla="*/ 274 h 595"/>
              <a:gd name="T2" fmla="*/ 433 w 433"/>
              <a:gd name="T3" fmla="*/ 595 h 595"/>
              <a:gd name="T4" fmla="*/ 433 w 433"/>
              <a:gd name="T5" fmla="*/ 113 h 595"/>
              <a:gd name="T6" fmla="*/ 0 w 433"/>
              <a:gd name="T7" fmla="*/ 0 h 595"/>
              <a:gd name="T8" fmla="*/ 0 w 433"/>
              <a:gd name="T9" fmla="*/ 274 h 595"/>
            </a:gdLst>
            <a:ahLst/>
            <a:cxnLst>
              <a:cxn ang="0">
                <a:pos x="T0" y="T1"/>
              </a:cxn>
              <a:cxn ang="0">
                <a:pos x="T2" y="T3"/>
              </a:cxn>
              <a:cxn ang="0">
                <a:pos x="T4" y="T5"/>
              </a:cxn>
              <a:cxn ang="0">
                <a:pos x="T6" y="T7"/>
              </a:cxn>
              <a:cxn ang="0">
                <a:pos x="T8" y="T9"/>
              </a:cxn>
            </a:cxnLst>
            <a:rect l="0" t="0" r="r" b="b"/>
            <a:pathLst>
              <a:path w="433" h="595">
                <a:moveTo>
                  <a:pt x="0" y="274"/>
                </a:moveTo>
                <a:lnTo>
                  <a:pt x="433" y="595"/>
                </a:lnTo>
                <a:lnTo>
                  <a:pt x="433" y="113"/>
                </a:lnTo>
                <a:lnTo>
                  <a:pt x="0" y="0"/>
                </a:lnTo>
                <a:lnTo>
                  <a:pt x="0" y="274"/>
                </a:lnTo>
                <a:close/>
              </a:path>
            </a:pathLst>
          </a:custGeom>
        </p:spPr>
        <p:style>
          <a:lnRef idx="0">
            <a:srgbClr val="FFFFFF"/>
          </a:lnRef>
          <a:fillRef idx="1">
            <a:schemeClr val="accent1"/>
          </a:fillRef>
          <a:effectRef idx="0">
            <a:srgbClr val="FFFFFF"/>
          </a:effectRef>
          <a:fontRef idx="minor">
            <a:schemeClr val="lt1"/>
          </a:fontRef>
        </p:style>
        <p:txBody>
          <a:bodyPr vert="horz" wrap="square" lIns="91440" tIns="45720" rIns="91440" bIns="45720" numCol="1" anchor="t" anchorCtr="0" compatLnSpc="1"/>
          <a:p>
            <a:endParaRPr lang="id-ID">
              <a:latin typeface="+mn-ea"/>
            </a:endParaRPr>
          </a:p>
        </p:txBody>
      </p:sp>
      <p:sp>
        <p:nvSpPr>
          <p:cNvPr id="48" name="Freeform 12"/>
          <p:cNvSpPr/>
          <p:nvPr/>
        </p:nvSpPr>
        <p:spPr bwMode="auto">
          <a:xfrm>
            <a:off x="1115695" y="3230245"/>
            <a:ext cx="542290" cy="1271270"/>
          </a:xfrm>
          <a:custGeom>
            <a:avLst/>
            <a:gdLst>
              <a:gd name="T0" fmla="*/ 0 w 433"/>
              <a:gd name="T1" fmla="*/ 273 h 755"/>
              <a:gd name="T2" fmla="*/ 433 w 433"/>
              <a:gd name="T3" fmla="*/ 755 h 755"/>
              <a:gd name="T4" fmla="*/ 433 w 433"/>
              <a:gd name="T5" fmla="*/ 321 h 755"/>
              <a:gd name="T6" fmla="*/ 0 w 433"/>
              <a:gd name="T7" fmla="*/ 0 h 755"/>
              <a:gd name="T8" fmla="*/ 0 w 433"/>
              <a:gd name="T9" fmla="*/ 273 h 755"/>
            </a:gdLst>
            <a:ahLst/>
            <a:cxnLst>
              <a:cxn ang="0">
                <a:pos x="T0" y="T1"/>
              </a:cxn>
              <a:cxn ang="0">
                <a:pos x="T2" y="T3"/>
              </a:cxn>
              <a:cxn ang="0">
                <a:pos x="T4" y="T5"/>
              </a:cxn>
              <a:cxn ang="0">
                <a:pos x="T6" y="T7"/>
              </a:cxn>
              <a:cxn ang="0">
                <a:pos x="T8" y="T9"/>
              </a:cxn>
            </a:cxnLst>
            <a:rect l="0" t="0" r="r" b="b"/>
            <a:pathLst>
              <a:path w="433" h="755">
                <a:moveTo>
                  <a:pt x="0" y="273"/>
                </a:moveTo>
                <a:lnTo>
                  <a:pt x="433" y="755"/>
                </a:lnTo>
                <a:lnTo>
                  <a:pt x="433" y="321"/>
                </a:lnTo>
                <a:lnTo>
                  <a:pt x="0" y="0"/>
                </a:lnTo>
                <a:lnTo>
                  <a:pt x="0" y="273"/>
                </a:lnTo>
                <a:close/>
              </a:path>
            </a:pathLst>
          </a:custGeom>
          <a:solidFill>
            <a:schemeClr val="bg2">
              <a:lumMod val="75000"/>
            </a:schemeClr>
          </a:solidFill>
          <a:ln>
            <a:noFill/>
          </a:ln>
        </p:spPr>
        <p:txBody>
          <a:bodyPr vert="horz" wrap="square" lIns="91440" tIns="45720" rIns="91440" bIns="45720" numCol="1" anchor="t" anchorCtr="0" compatLnSpc="1"/>
          <a:p>
            <a:endParaRPr lang="id-ID">
              <a:latin typeface="+mn-ea"/>
            </a:endParaRPr>
          </a:p>
        </p:txBody>
      </p:sp>
      <p:sp>
        <p:nvSpPr>
          <p:cNvPr id="51" name="Rectangle 5"/>
          <p:cNvSpPr>
            <a:spLocks noChangeArrowheads="1"/>
          </p:cNvSpPr>
          <p:nvPr/>
        </p:nvSpPr>
        <p:spPr bwMode="auto">
          <a:xfrm>
            <a:off x="466725" y="1646555"/>
            <a:ext cx="602615" cy="475615"/>
          </a:xfrm>
          <a:prstGeom prst="rect">
            <a:avLst/>
          </a:prstGeom>
        </p:spPr>
        <p:style>
          <a:lnRef idx="0">
            <a:srgbClr val="FFFFFF"/>
          </a:lnRef>
          <a:fillRef idx="1">
            <a:schemeClr val="accent1"/>
          </a:fillRef>
          <a:effectRef idx="0">
            <a:srgbClr val="FFFFFF"/>
          </a:effectRef>
          <a:fontRef idx="minor">
            <a:schemeClr val="lt1"/>
          </a:fontRef>
        </p:style>
        <p:txBody>
          <a:bodyPr vert="horz" wrap="square" lIns="91440" tIns="45720" rIns="91440" bIns="45720" numCol="1" anchor="t" anchorCtr="0" compatLnSpc="1"/>
          <a:p>
            <a:endParaRPr lang="id-ID">
              <a:latin typeface="+mn-ea"/>
            </a:endParaRPr>
          </a:p>
        </p:txBody>
      </p:sp>
      <p:sp>
        <p:nvSpPr>
          <p:cNvPr id="54" name="Rectangle 6"/>
          <p:cNvSpPr>
            <a:spLocks noChangeArrowheads="1"/>
          </p:cNvSpPr>
          <p:nvPr/>
        </p:nvSpPr>
        <p:spPr bwMode="auto">
          <a:xfrm>
            <a:off x="479425" y="2211705"/>
            <a:ext cx="602615" cy="382905"/>
          </a:xfrm>
          <a:prstGeom prst="rect">
            <a:avLst/>
          </a:prstGeom>
          <a:solidFill>
            <a:schemeClr val="bg2">
              <a:lumMod val="75000"/>
            </a:schemeClr>
          </a:solidFill>
          <a:ln>
            <a:noFill/>
          </a:ln>
        </p:spPr>
        <p:txBody>
          <a:bodyPr vert="horz" wrap="square" lIns="91440" tIns="45720" rIns="91440" bIns="45720" numCol="1" anchor="t" anchorCtr="0" compatLnSpc="1"/>
          <a:p>
            <a:endParaRPr lang="id-ID">
              <a:latin typeface="+mn-ea"/>
            </a:endParaRPr>
          </a:p>
        </p:txBody>
      </p:sp>
      <p:sp>
        <p:nvSpPr>
          <p:cNvPr id="57" name="Rectangle 7"/>
          <p:cNvSpPr>
            <a:spLocks noChangeArrowheads="1"/>
          </p:cNvSpPr>
          <p:nvPr/>
        </p:nvSpPr>
        <p:spPr bwMode="auto">
          <a:xfrm>
            <a:off x="480695" y="2666365"/>
            <a:ext cx="602615" cy="450850"/>
          </a:xfrm>
          <a:prstGeom prst="rect">
            <a:avLst/>
          </a:prstGeom>
        </p:spPr>
        <p:style>
          <a:lnRef idx="0">
            <a:srgbClr val="FFFFFF"/>
          </a:lnRef>
          <a:fillRef idx="1">
            <a:schemeClr val="accent1"/>
          </a:fillRef>
          <a:effectRef idx="0">
            <a:srgbClr val="FFFFFF"/>
          </a:effectRef>
          <a:fontRef idx="minor">
            <a:schemeClr val="lt1"/>
          </a:fontRef>
        </p:style>
        <p:txBody>
          <a:bodyPr vert="horz" wrap="square" lIns="91440" tIns="45720" rIns="91440" bIns="45720" numCol="1" anchor="t" anchorCtr="0" compatLnSpc="1"/>
          <a:p>
            <a:endParaRPr lang="id-ID">
              <a:latin typeface="+mn-ea"/>
            </a:endParaRPr>
          </a:p>
        </p:txBody>
      </p:sp>
      <p:sp>
        <p:nvSpPr>
          <p:cNvPr id="60" name="Rectangle 8"/>
          <p:cNvSpPr>
            <a:spLocks noChangeArrowheads="1"/>
          </p:cNvSpPr>
          <p:nvPr/>
        </p:nvSpPr>
        <p:spPr bwMode="auto">
          <a:xfrm>
            <a:off x="479425" y="3230245"/>
            <a:ext cx="602615" cy="382905"/>
          </a:xfrm>
          <a:prstGeom prst="rect">
            <a:avLst/>
          </a:prstGeom>
        </p:spPr>
        <p:style>
          <a:lnRef idx="0">
            <a:srgbClr val="FFFFFF"/>
          </a:lnRef>
          <a:fillRef idx="3">
            <a:schemeClr val="accent2"/>
          </a:fillRef>
          <a:effectRef idx="0">
            <a:srgbClr val="FFFFFF"/>
          </a:effectRef>
          <a:fontRef idx="minor">
            <a:schemeClr val="dk1"/>
          </a:fontRef>
        </p:style>
        <p:txBody>
          <a:bodyPr vert="horz" wrap="square" lIns="91440" tIns="45720" rIns="91440" bIns="45720" numCol="1" anchor="t" anchorCtr="0" compatLnSpc="1"/>
          <a:p>
            <a:endParaRPr lang="id-ID">
              <a:latin typeface="+mn-ea"/>
            </a:endParaRPr>
          </a:p>
        </p:txBody>
      </p:sp>
      <p:sp>
        <p:nvSpPr>
          <p:cNvPr id="63" name="Freeform 13"/>
          <p:cNvSpPr/>
          <p:nvPr/>
        </p:nvSpPr>
        <p:spPr bwMode="auto">
          <a:xfrm>
            <a:off x="1651635" y="915670"/>
            <a:ext cx="6482715" cy="977265"/>
          </a:xfrm>
          <a:custGeom>
            <a:avLst/>
            <a:gdLst>
              <a:gd name="T0" fmla="*/ 0 w 2053"/>
              <a:gd name="T1" fmla="*/ 450 h 450"/>
              <a:gd name="T2" fmla="*/ 0 w 2053"/>
              <a:gd name="T3" fmla="*/ 0 h 450"/>
              <a:gd name="T4" fmla="*/ 1893 w 2053"/>
              <a:gd name="T5" fmla="*/ 0 h 450"/>
              <a:gd name="T6" fmla="*/ 2053 w 2053"/>
              <a:gd name="T7" fmla="*/ 225 h 450"/>
              <a:gd name="T8" fmla="*/ 1893 w 2053"/>
              <a:gd name="T9" fmla="*/ 450 h 450"/>
              <a:gd name="T10" fmla="*/ 0 w 2053"/>
              <a:gd name="T11" fmla="*/ 450 h 450"/>
            </a:gdLst>
            <a:ahLst/>
            <a:cxnLst>
              <a:cxn ang="0">
                <a:pos x="T0" y="T1"/>
              </a:cxn>
              <a:cxn ang="0">
                <a:pos x="T2" y="T3"/>
              </a:cxn>
              <a:cxn ang="0">
                <a:pos x="T4" y="T5"/>
              </a:cxn>
              <a:cxn ang="0">
                <a:pos x="T6" y="T7"/>
              </a:cxn>
              <a:cxn ang="0">
                <a:pos x="T8" y="T9"/>
              </a:cxn>
              <a:cxn ang="0">
                <a:pos x="T10" y="T11"/>
              </a:cxn>
            </a:cxnLst>
            <a:rect l="0" t="0" r="r" b="b"/>
            <a:pathLst>
              <a:path w="2053" h="450">
                <a:moveTo>
                  <a:pt x="0" y="450"/>
                </a:moveTo>
                <a:lnTo>
                  <a:pt x="0" y="0"/>
                </a:lnTo>
                <a:lnTo>
                  <a:pt x="1893" y="0"/>
                </a:lnTo>
                <a:lnTo>
                  <a:pt x="2053" y="225"/>
                </a:lnTo>
                <a:lnTo>
                  <a:pt x="1893" y="450"/>
                </a:lnTo>
                <a:lnTo>
                  <a:pt x="0" y="450"/>
                </a:lnTo>
                <a:close/>
              </a:path>
            </a:pathLst>
          </a:custGeom>
        </p:spPr>
        <p:style>
          <a:lnRef idx="0">
            <a:srgbClr val="FFFFFF"/>
          </a:lnRef>
          <a:fillRef idx="1">
            <a:schemeClr val="accent1"/>
          </a:fillRef>
          <a:effectRef idx="0">
            <a:srgbClr val="FFFFFF"/>
          </a:effectRef>
          <a:fontRef idx="minor">
            <a:schemeClr val="lt1"/>
          </a:fontRef>
        </p:style>
        <p:txBody>
          <a:bodyPr vert="horz" wrap="square" lIns="91440" tIns="45720" rIns="91440" bIns="45720" numCol="1" anchor="t" anchorCtr="0" compatLnSpc="1"/>
          <a:p>
            <a:endParaRPr lang="id-ID">
              <a:latin typeface="+mn-ea"/>
            </a:endParaRPr>
          </a:p>
        </p:txBody>
      </p:sp>
      <p:sp>
        <p:nvSpPr>
          <p:cNvPr id="67" name="Freeform 14"/>
          <p:cNvSpPr/>
          <p:nvPr/>
        </p:nvSpPr>
        <p:spPr bwMode="auto">
          <a:xfrm>
            <a:off x="1661160" y="1995805"/>
            <a:ext cx="6482715" cy="733425"/>
          </a:xfrm>
          <a:custGeom>
            <a:avLst/>
            <a:gdLst>
              <a:gd name="T0" fmla="*/ 0 w 2053"/>
              <a:gd name="T1" fmla="*/ 0 h 531"/>
              <a:gd name="T2" fmla="*/ 0 w 2053"/>
              <a:gd name="T3" fmla="*/ 531 h 531"/>
              <a:gd name="T4" fmla="*/ 1893 w 2053"/>
              <a:gd name="T5" fmla="*/ 531 h 531"/>
              <a:gd name="T6" fmla="*/ 2053 w 2053"/>
              <a:gd name="T7" fmla="*/ 273 h 531"/>
              <a:gd name="T8" fmla="*/ 1893 w 2053"/>
              <a:gd name="T9" fmla="*/ 0 h 531"/>
              <a:gd name="T10" fmla="*/ 0 w 2053"/>
              <a:gd name="T11" fmla="*/ 0 h 531"/>
            </a:gdLst>
            <a:ahLst/>
            <a:cxnLst>
              <a:cxn ang="0">
                <a:pos x="T0" y="T1"/>
              </a:cxn>
              <a:cxn ang="0">
                <a:pos x="T2" y="T3"/>
              </a:cxn>
              <a:cxn ang="0">
                <a:pos x="T4" y="T5"/>
              </a:cxn>
              <a:cxn ang="0">
                <a:pos x="T6" y="T7"/>
              </a:cxn>
              <a:cxn ang="0">
                <a:pos x="T8" y="T9"/>
              </a:cxn>
              <a:cxn ang="0">
                <a:pos x="T10" y="T11"/>
              </a:cxn>
            </a:cxnLst>
            <a:rect l="0" t="0" r="r" b="b"/>
            <a:pathLst>
              <a:path w="2053" h="531">
                <a:moveTo>
                  <a:pt x="0" y="0"/>
                </a:moveTo>
                <a:lnTo>
                  <a:pt x="0" y="531"/>
                </a:lnTo>
                <a:lnTo>
                  <a:pt x="1893" y="531"/>
                </a:lnTo>
                <a:lnTo>
                  <a:pt x="2053" y="273"/>
                </a:lnTo>
                <a:lnTo>
                  <a:pt x="1893" y="0"/>
                </a:lnTo>
                <a:lnTo>
                  <a:pt x="0" y="0"/>
                </a:lnTo>
                <a:close/>
              </a:path>
            </a:pathLst>
          </a:custGeom>
          <a:solidFill>
            <a:schemeClr val="bg2">
              <a:lumMod val="75000"/>
            </a:schemeClr>
          </a:solidFill>
          <a:ln>
            <a:noFill/>
          </a:ln>
        </p:spPr>
        <p:txBody>
          <a:bodyPr vert="horz" wrap="square" lIns="91440" tIns="45720" rIns="91440" bIns="45720" numCol="1" anchor="t" anchorCtr="0" compatLnSpc="1"/>
          <a:p>
            <a:endParaRPr lang="id-ID">
              <a:latin typeface="+mn-ea"/>
            </a:endParaRPr>
          </a:p>
        </p:txBody>
      </p:sp>
      <p:sp>
        <p:nvSpPr>
          <p:cNvPr id="71" name="Freeform 16"/>
          <p:cNvSpPr/>
          <p:nvPr/>
        </p:nvSpPr>
        <p:spPr bwMode="auto">
          <a:xfrm>
            <a:off x="1691640" y="2856865"/>
            <a:ext cx="7359650" cy="809625"/>
          </a:xfrm>
          <a:custGeom>
            <a:avLst/>
            <a:gdLst>
              <a:gd name="T0" fmla="*/ 0 w 2053"/>
              <a:gd name="T1" fmla="*/ 482 h 482"/>
              <a:gd name="T2" fmla="*/ 0 w 2053"/>
              <a:gd name="T3" fmla="*/ 0 h 482"/>
              <a:gd name="T4" fmla="*/ 1893 w 2053"/>
              <a:gd name="T5" fmla="*/ 0 h 482"/>
              <a:gd name="T6" fmla="*/ 2053 w 2053"/>
              <a:gd name="T7" fmla="*/ 241 h 482"/>
              <a:gd name="T8" fmla="*/ 1893 w 2053"/>
              <a:gd name="T9" fmla="*/ 482 h 482"/>
              <a:gd name="T10" fmla="*/ 0 w 2053"/>
              <a:gd name="T11" fmla="*/ 482 h 482"/>
            </a:gdLst>
            <a:ahLst/>
            <a:cxnLst>
              <a:cxn ang="0">
                <a:pos x="T0" y="T1"/>
              </a:cxn>
              <a:cxn ang="0">
                <a:pos x="T2" y="T3"/>
              </a:cxn>
              <a:cxn ang="0">
                <a:pos x="T4" y="T5"/>
              </a:cxn>
              <a:cxn ang="0">
                <a:pos x="T6" y="T7"/>
              </a:cxn>
              <a:cxn ang="0">
                <a:pos x="T8" y="T9"/>
              </a:cxn>
              <a:cxn ang="0">
                <a:pos x="T10" y="T11"/>
              </a:cxn>
            </a:cxnLst>
            <a:rect l="0" t="0" r="r" b="b"/>
            <a:pathLst>
              <a:path w="2053" h="482">
                <a:moveTo>
                  <a:pt x="0" y="482"/>
                </a:moveTo>
                <a:lnTo>
                  <a:pt x="0" y="0"/>
                </a:lnTo>
                <a:lnTo>
                  <a:pt x="1893" y="0"/>
                </a:lnTo>
                <a:lnTo>
                  <a:pt x="2053" y="241"/>
                </a:lnTo>
                <a:lnTo>
                  <a:pt x="1893" y="482"/>
                </a:lnTo>
                <a:lnTo>
                  <a:pt x="0" y="482"/>
                </a:lnTo>
                <a:close/>
              </a:path>
            </a:pathLst>
          </a:custGeom>
        </p:spPr>
        <p:style>
          <a:lnRef idx="0">
            <a:srgbClr val="FFFFFF"/>
          </a:lnRef>
          <a:fillRef idx="1">
            <a:schemeClr val="accent1"/>
          </a:fillRef>
          <a:effectRef idx="0">
            <a:srgbClr val="FFFFFF"/>
          </a:effectRef>
          <a:fontRef idx="minor">
            <a:schemeClr val="lt1"/>
          </a:fontRef>
        </p:style>
        <p:txBody>
          <a:bodyPr vert="horz" wrap="square" lIns="91440" tIns="45720" rIns="91440" bIns="45720" numCol="1" anchor="t" anchorCtr="0" compatLnSpc="1"/>
          <a:p>
            <a:endParaRPr lang="id-ID">
              <a:latin typeface="+mn-ea"/>
            </a:endParaRPr>
          </a:p>
        </p:txBody>
      </p:sp>
      <p:sp>
        <p:nvSpPr>
          <p:cNvPr id="75" name="Freeform 18"/>
          <p:cNvSpPr/>
          <p:nvPr/>
        </p:nvSpPr>
        <p:spPr bwMode="auto">
          <a:xfrm>
            <a:off x="1732915" y="3829050"/>
            <a:ext cx="7386955" cy="919480"/>
          </a:xfrm>
          <a:custGeom>
            <a:avLst/>
            <a:gdLst>
              <a:gd name="T0" fmla="*/ 0 w 2053"/>
              <a:gd name="T1" fmla="*/ 0 h 434"/>
              <a:gd name="T2" fmla="*/ 0 w 2053"/>
              <a:gd name="T3" fmla="*/ 434 h 434"/>
              <a:gd name="T4" fmla="*/ 1893 w 2053"/>
              <a:gd name="T5" fmla="*/ 434 h 434"/>
              <a:gd name="T6" fmla="*/ 2053 w 2053"/>
              <a:gd name="T7" fmla="*/ 225 h 434"/>
              <a:gd name="T8" fmla="*/ 1893 w 2053"/>
              <a:gd name="T9" fmla="*/ 0 h 434"/>
              <a:gd name="T10" fmla="*/ 0 w 2053"/>
              <a:gd name="T11" fmla="*/ 0 h 434"/>
            </a:gdLst>
            <a:ahLst/>
            <a:cxnLst>
              <a:cxn ang="0">
                <a:pos x="T0" y="T1"/>
              </a:cxn>
              <a:cxn ang="0">
                <a:pos x="T2" y="T3"/>
              </a:cxn>
              <a:cxn ang="0">
                <a:pos x="T4" y="T5"/>
              </a:cxn>
              <a:cxn ang="0">
                <a:pos x="T6" y="T7"/>
              </a:cxn>
              <a:cxn ang="0">
                <a:pos x="T8" y="T9"/>
              </a:cxn>
              <a:cxn ang="0">
                <a:pos x="T10" y="T11"/>
              </a:cxn>
            </a:cxnLst>
            <a:rect l="0" t="0" r="r" b="b"/>
            <a:pathLst>
              <a:path w="2053" h="434">
                <a:moveTo>
                  <a:pt x="0" y="0"/>
                </a:moveTo>
                <a:lnTo>
                  <a:pt x="0" y="434"/>
                </a:lnTo>
                <a:lnTo>
                  <a:pt x="1893" y="434"/>
                </a:lnTo>
                <a:lnTo>
                  <a:pt x="2053" y="225"/>
                </a:lnTo>
                <a:lnTo>
                  <a:pt x="1893" y="0"/>
                </a:lnTo>
                <a:lnTo>
                  <a:pt x="0" y="0"/>
                </a:lnTo>
                <a:close/>
              </a:path>
            </a:pathLst>
          </a:custGeom>
        </p:spPr>
        <p:style>
          <a:lnRef idx="0">
            <a:srgbClr val="FFFFFF"/>
          </a:lnRef>
          <a:fillRef idx="3">
            <a:schemeClr val="accent2"/>
          </a:fillRef>
          <a:effectRef idx="0">
            <a:srgbClr val="FFFFFF"/>
          </a:effectRef>
          <a:fontRef idx="minor">
            <a:schemeClr val="dk1"/>
          </a:fontRef>
        </p:style>
        <p:txBody>
          <a:bodyPr vert="horz" wrap="square" lIns="91440" tIns="45720" rIns="91440" bIns="45720" numCol="1" anchor="t" anchorCtr="0" compatLnSpc="1"/>
          <a:p>
            <a:endParaRPr lang="id-ID" dirty="0">
              <a:latin typeface="+mn-ea"/>
            </a:endParaRPr>
          </a:p>
        </p:txBody>
      </p:sp>
      <p:sp>
        <p:nvSpPr>
          <p:cNvPr id="76" name="Rectangle 75"/>
          <p:cNvSpPr/>
          <p:nvPr/>
        </p:nvSpPr>
        <p:spPr>
          <a:xfrm>
            <a:off x="1675130" y="3843020"/>
            <a:ext cx="2649220" cy="1084580"/>
          </a:xfrm>
          <a:prstGeom prst="rect">
            <a:avLst/>
          </a:prstGeom>
        </p:spPr>
        <p:txBody>
          <a:bodyPr wrap="square">
            <a:noAutofit/>
          </a:bodyPr>
          <a:p>
            <a:r>
              <a:rPr lang="zh-CN" altLang="en-US" b="1" dirty="0" smtClean="0">
                <a:solidFill>
                  <a:schemeClr val="bg1"/>
                </a:solidFill>
                <a:latin typeface="+mn-ea"/>
              </a:rPr>
              <a:t>Harmful substance policy</a:t>
            </a:r>
            <a:endParaRPr lang="zh-CN" altLang="en-US" b="1" dirty="0" smtClean="0">
              <a:solidFill>
                <a:schemeClr val="bg1"/>
              </a:solidFill>
              <a:latin typeface="+mn-ea"/>
            </a:endParaRPr>
          </a:p>
        </p:txBody>
      </p:sp>
      <p:sp>
        <p:nvSpPr>
          <p:cNvPr id="83" name="Freeform 26"/>
          <p:cNvSpPr>
            <a:spLocks noEditPoints="1"/>
          </p:cNvSpPr>
          <p:nvPr/>
        </p:nvSpPr>
        <p:spPr bwMode="auto">
          <a:xfrm rot="2700000">
            <a:off x="612140" y="1729105"/>
            <a:ext cx="195580" cy="281940"/>
          </a:xfrm>
          <a:custGeom>
            <a:avLst/>
            <a:gdLst>
              <a:gd name="T0" fmla="*/ 482 w 579"/>
              <a:gd name="T1" fmla="*/ 367 h 1073"/>
              <a:gd name="T2" fmla="*/ 482 w 579"/>
              <a:gd name="T3" fmla="*/ 148 h 1073"/>
              <a:gd name="T4" fmla="*/ 525 w 579"/>
              <a:gd name="T5" fmla="*/ 79 h 1073"/>
              <a:gd name="T6" fmla="*/ 447 w 579"/>
              <a:gd name="T7" fmla="*/ 0 h 1073"/>
              <a:gd name="T8" fmla="*/ 132 w 579"/>
              <a:gd name="T9" fmla="*/ 0 h 1073"/>
              <a:gd name="T10" fmla="*/ 54 w 579"/>
              <a:gd name="T11" fmla="*/ 79 h 1073"/>
              <a:gd name="T12" fmla="*/ 96 w 579"/>
              <a:gd name="T13" fmla="*/ 148 h 1073"/>
              <a:gd name="T14" fmla="*/ 96 w 579"/>
              <a:gd name="T15" fmla="*/ 367 h 1073"/>
              <a:gd name="T16" fmla="*/ 0 w 579"/>
              <a:gd name="T17" fmla="*/ 583 h 1073"/>
              <a:gd name="T18" fmla="*/ 0 w 579"/>
              <a:gd name="T19" fmla="*/ 612 h 1073"/>
              <a:gd name="T20" fmla="*/ 224 w 579"/>
              <a:gd name="T21" fmla="*/ 612 h 1073"/>
              <a:gd name="T22" fmla="*/ 224 w 579"/>
              <a:gd name="T23" fmla="*/ 923 h 1073"/>
              <a:gd name="T24" fmla="*/ 289 w 579"/>
              <a:gd name="T25" fmla="*/ 1073 h 1073"/>
              <a:gd name="T26" fmla="*/ 355 w 579"/>
              <a:gd name="T27" fmla="*/ 923 h 1073"/>
              <a:gd name="T28" fmla="*/ 355 w 579"/>
              <a:gd name="T29" fmla="*/ 612 h 1073"/>
              <a:gd name="T30" fmla="*/ 579 w 579"/>
              <a:gd name="T31" fmla="*/ 612 h 1073"/>
              <a:gd name="T32" fmla="*/ 579 w 579"/>
              <a:gd name="T33" fmla="*/ 583 h 1073"/>
              <a:gd name="T34" fmla="*/ 482 w 579"/>
              <a:gd name="T35" fmla="*/ 367 h 1073"/>
              <a:gd name="T36" fmla="*/ 132 w 579"/>
              <a:gd name="T37" fmla="*/ 58 h 1073"/>
              <a:gd name="T38" fmla="*/ 447 w 579"/>
              <a:gd name="T39" fmla="*/ 58 h 1073"/>
              <a:gd name="T40" fmla="*/ 467 w 579"/>
              <a:gd name="T41" fmla="*/ 79 h 1073"/>
              <a:gd name="T42" fmla="*/ 449 w 579"/>
              <a:gd name="T43" fmla="*/ 99 h 1073"/>
              <a:gd name="T44" fmla="*/ 436 w 579"/>
              <a:gd name="T45" fmla="*/ 101 h 1073"/>
              <a:gd name="T46" fmla="*/ 143 w 579"/>
              <a:gd name="T47" fmla="*/ 101 h 1073"/>
              <a:gd name="T48" fmla="*/ 129 w 579"/>
              <a:gd name="T49" fmla="*/ 99 h 1073"/>
              <a:gd name="T50" fmla="*/ 111 w 579"/>
              <a:gd name="T51" fmla="*/ 79 h 1073"/>
              <a:gd name="T52" fmla="*/ 132 w 579"/>
              <a:gd name="T53" fmla="*/ 58 h 1073"/>
              <a:gd name="T54" fmla="*/ 424 w 579"/>
              <a:gd name="T55" fmla="*/ 370 h 1073"/>
              <a:gd name="T56" fmla="*/ 154 w 579"/>
              <a:gd name="T57" fmla="*/ 370 h 1073"/>
              <a:gd name="T58" fmla="*/ 154 w 579"/>
              <a:gd name="T59" fmla="*/ 130 h 1073"/>
              <a:gd name="T60" fmla="*/ 424 w 579"/>
              <a:gd name="T61" fmla="*/ 130 h 1073"/>
              <a:gd name="T62" fmla="*/ 424 w 579"/>
              <a:gd name="T63" fmla="*/ 370 h 1073"/>
              <a:gd name="T64" fmla="*/ 297 w 579"/>
              <a:gd name="T65" fmla="*/ 911 h 1073"/>
              <a:gd name="T66" fmla="*/ 289 w 579"/>
              <a:gd name="T67" fmla="*/ 928 h 1073"/>
              <a:gd name="T68" fmla="*/ 282 w 579"/>
              <a:gd name="T69" fmla="*/ 911 h 1073"/>
              <a:gd name="T70" fmla="*/ 282 w 579"/>
              <a:gd name="T71" fmla="*/ 612 h 1073"/>
              <a:gd name="T72" fmla="*/ 297 w 579"/>
              <a:gd name="T73" fmla="*/ 612 h 1073"/>
              <a:gd name="T74" fmla="*/ 297 w 579"/>
              <a:gd name="T75" fmla="*/ 911 h 1073"/>
              <a:gd name="T76" fmla="*/ 355 w 579"/>
              <a:gd name="T77" fmla="*/ 554 h 1073"/>
              <a:gd name="T78" fmla="*/ 224 w 579"/>
              <a:gd name="T79" fmla="*/ 554 h 1073"/>
              <a:gd name="T80" fmla="*/ 59 w 579"/>
              <a:gd name="T81" fmla="*/ 554 h 1073"/>
              <a:gd name="T82" fmla="*/ 144 w 579"/>
              <a:gd name="T83" fmla="*/ 403 h 1073"/>
              <a:gd name="T84" fmla="*/ 149 w 579"/>
              <a:gd name="T85" fmla="*/ 399 h 1073"/>
              <a:gd name="T86" fmla="*/ 430 w 579"/>
              <a:gd name="T87" fmla="*/ 399 h 1073"/>
              <a:gd name="T88" fmla="*/ 435 w 579"/>
              <a:gd name="T89" fmla="*/ 403 h 1073"/>
              <a:gd name="T90" fmla="*/ 519 w 579"/>
              <a:gd name="T91" fmla="*/ 554 h 1073"/>
              <a:gd name="T92" fmla="*/ 355 w 579"/>
              <a:gd name="T93" fmla="*/ 554 h 10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79" h="1073">
                <a:moveTo>
                  <a:pt x="482" y="367"/>
                </a:moveTo>
                <a:cubicBezTo>
                  <a:pt x="482" y="148"/>
                  <a:pt x="482" y="148"/>
                  <a:pt x="482" y="148"/>
                </a:cubicBezTo>
                <a:cubicBezTo>
                  <a:pt x="508" y="135"/>
                  <a:pt x="525" y="109"/>
                  <a:pt x="525" y="79"/>
                </a:cubicBezTo>
                <a:cubicBezTo>
                  <a:pt x="525" y="35"/>
                  <a:pt x="490" y="0"/>
                  <a:pt x="447" y="0"/>
                </a:cubicBezTo>
                <a:cubicBezTo>
                  <a:pt x="132" y="0"/>
                  <a:pt x="132" y="0"/>
                  <a:pt x="132" y="0"/>
                </a:cubicBezTo>
                <a:cubicBezTo>
                  <a:pt x="89" y="0"/>
                  <a:pt x="54" y="35"/>
                  <a:pt x="54" y="79"/>
                </a:cubicBezTo>
                <a:cubicBezTo>
                  <a:pt x="54" y="109"/>
                  <a:pt x="71" y="135"/>
                  <a:pt x="96" y="148"/>
                </a:cubicBezTo>
                <a:cubicBezTo>
                  <a:pt x="96" y="367"/>
                  <a:pt x="96" y="367"/>
                  <a:pt x="96" y="367"/>
                </a:cubicBezTo>
                <a:cubicBezTo>
                  <a:pt x="35" y="422"/>
                  <a:pt x="0" y="500"/>
                  <a:pt x="0" y="583"/>
                </a:cubicBezTo>
                <a:cubicBezTo>
                  <a:pt x="0" y="612"/>
                  <a:pt x="0" y="612"/>
                  <a:pt x="0" y="612"/>
                </a:cubicBezTo>
                <a:cubicBezTo>
                  <a:pt x="224" y="612"/>
                  <a:pt x="224" y="612"/>
                  <a:pt x="224" y="612"/>
                </a:cubicBezTo>
                <a:cubicBezTo>
                  <a:pt x="224" y="923"/>
                  <a:pt x="224" y="923"/>
                  <a:pt x="224" y="923"/>
                </a:cubicBezTo>
                <a:cubicBezTo>
                  <a:pt x="289" y="1073"/>
                  <a:pt x="289" y="1073"/>
                  <a:pt x="289" y="1073"/>
                </a:cubicBezTo>
                <a:cubicBezTo>
                  <a:pt x="355" y="923"/>
                  <a:pt x="355" y="923"/>
                  <a:pt x="355" y="923"/>
                </a:cubicBezTo>
                <a:cubicBezTo>
                  <a:pt x="355" y="612"/>
                  <a:pt x="355" y="612"/>
                  <a:pt x="355" y="612"/>
                </a:cubicBezTo>
                <a:cubicBezTo>
                  <a:pt x="579" y="612"/>
                  <a:pt x="579" y="612"/>
                  <a:pt x="579" y="612"/>
                </a:cubicBezTo>
                <a:cubicBezTo>
                  <a:pt x="579" y="583"/>
                  <a:pt x="579" y="583"/>
                  <a:pt x="579" y="583"/>
                </a:cubicBezTo>
                <a:cubicBezTo>
                  <a:pt x="579" y="500"/>
                  <a:pt x="544" y="422"/>
                  <a:pt x="482" y="367"/>
                </a:cubicBezTo>
                <a:close/>
                <a:moveTo>
                  <a:pt x="132" y="58"/>
                </a:moveTo>
                <a:cubicBezTo>
                  <a:pt x="447" y="58"/>
                  <a:pt x="447" y="58"/>
                  <a:pt x="447" y="58"/>
                </a:cubicBezTo>
                <a:cubicBezTo>
                  <a:pt x="458" y="58"/>
                  <a:pt x="467" y="67"/>
                  <a:pt x="467" y="79"/>
                </a:cubicBezTo>
                <a:cubicBezTo>
                  <a:pt x="467" y="89"/>
                  <a:pt x="459" y="97"/>
                  <a:pt x="449" y="99"/>
                </a:cubicBezTo>
                <a:cubicBezTo>
                  <a:pt x="436" y="101"/>
                  <a:pt x="436" y="101"/>
                  <a:pt x="436" y="101"/>
                </a:cubicBezTo>
                <a:cubicBezTo>
                  <a:pt x="143" y="101"/>
                  <a:pt x="143" y="101"/>
                  <a:pt x="143" y="101"/>
                </a:cubicBezTo>
                <a:cubicBezTo>
                  <a:pt x="129" y="99"/>
                  <a:pt x="129" y="99"/>
                  <a:pt x="129" y="99"/>
                </a:cubicBezTo>
                <a:cubicBezTo>
                  <a:pt x="119" y="97"/>
                  <a:pt x="111" y="89"/>
                  <a:pt x="111" y="79"/>
                </a:cubicBezTo>
                <a:cubicBezTo>
                  <a:pt x="111" y="67"/>
                  <a:pt x="121" y="58"/>
                  <a:pt x="132" y="58"/>
                </a:cubicBezTo>
                <a:close/>
                <a:moveTo>
                  <a:pt x="424" y="370"/>
                </a:moveTo>
                <a:cubicBezTo>
                  <a:pt x="154" y="370"/>
                  <a:pt x="154" y="370"/>
                  <a:pt x="154" y="370"/>
                </a:cubicBezTo>
                <a:cubicBezTo>
                  <a:pt x="154" y="130"/>
                  <a:pt x="154" y="130"/>
                  <a:pt x="154" y="130"/>
                </a:cubicBezTo>
                <a:cubicBezTo>
                  <a:pt x="424" y="130"/>
                  <a:pt x="424" y="130"/>
                  <a:pt x="424" y="130"/>
                </a:cubicBezTo>
                <a:lnTo>
                  <a:pt x="424" y="370"/>
                </a:lnTo>
                <a:close/>
                <a:moveTo>
                  <a:pt x="297" y="911"/>
                </a:moveTo>
                <a:cubicBezTo>
                  <a:pt x="289" y="928"/>
                  <a:pt x="289" y="928"/>
                  <a:pt x="289" y="928"/>
                </a:cubicBezTo>
                <a:cubicBezTo>
                  <a:pt x="282" y="911"/>
                  <a:pt x="282" y="911"/>
                  <a:pt x="282" y="911"/>
                </a:cubicBezTo>
                <a:cubicBezTo>
                  <a:pt x="282" y="612"/>
                  <a:pt x="282" y="612"/>
                  <a:pt x="282" y="612"/>
                </a:cubicBezTo>
                <a:cubicBezTo>
                  <a:pt x="297" y="612"/>
                  <a:pt x="297" y="612"/>
                  <a:pt x="297" y="612"/>
                </a:cubicBezTo>
                <a:lnTo>
                  <a:pt x="297" y="911"/>
                </a:lnTo>
                <a:close/>
                <a:moveTo>
                  <a:pt x="355" y="554"/>
                </a:moveTo>
                <a:cubicBezTo>
                  <a:pt x="224" y="554"/>
                  <a:pt x="224" y="554"/>
                  <a:pt x="224" y="554"/>
                </a:cubicBezTo>
                <a:cubicBezTo>
                  <a:pt x="59" y="554"/>
                  <a:pt x="59" y="554"/>
                  <a:pt x="59" y="554"/>
                </a:cubicBezTo>
                <a:cubicBezTo>
                  <a:pt x="67" y="495"/>
                  <a:pt x="97" y="441"/>
                  <a:pt x="144" y="403"/>
                </a:cubicBezTo>
                <a:cubicBezTo>
                  <a:pt x="149" y="399"/>
                  <a:pt x="149" y="399"/>
                  <a:pt x="149" y="399"/>
                </a:cubicBezTo>
                <a:cubicBezTo>
                  <a:pt x="430" y="399"/>
                  <a:pt x="430" y="399"/>
                  <a:pt x="430" y="399"/>
                </a:cubicBezTo>
                <a:cubicBezTo>
                  <a:pt x="435" y="403"/>
                  <a:pt x="435" y="403"/>
                  <a:pt x="435" y="403"/>
                </a:cubicBezTo>
                <a:cubicBezTo>
                  <a:pt x="482" y="441"/>
                  <a:pt x="512" y="495"/>
                  <a:pt x="519" y="554"/>
                </a:cubicBezTo>
                <a:lnTo>
                  <a:pt x="355" y="554"/>
                </a:lnTo>
                <a:close/>
              </a:path>
            </a:pathLst>
          </a:custGeom>
          <a:solidFill>
            <a:schemeClr val="bg1"/>
          </a:solidFill>
          <a:ln>
            <a:noFill/>
          </a:ln>
        </p:spPr>
        <p:txBody>
          <a:bodyPr vert="horz" wrap="square" lIns="91440" tIns="45720" rIns="91440" bIns="45720" numCol="1" anchor="t" anchorCtr="0" compatLnSpc="1"/>
          <a:p>
            <a:endParaRPr lang="id-ID">
              <a:latin typeface="+mn-ea"/>
            </a:endParaRPr>
          </a:p>
        </p:txBody>
      </p:sp>
      <p:sp>
        <p:nvSpPr>
          <p:cNvPr id="91" name="Freeform 22"/>
          <p:cNvSpPr>
            <a:spLocks noEditPoints="1"/>
          </p:cNvSpPr>
          <p:nvPr/>
        </p:nvSpPr>
        <p:spPr bwMode="auto">
          <a:xfrm>
            <a:off x="600710" y="2305050"/>
            <a:ext cx="319405" cy="179070"/>
          </a:xfrm>
          <a:custGeom>
            <a:avLst/>
            <a:gdLst>
              <a:gd name="T0" fmla="*/ 326 w 326"/>
              <a:gd name="T1" fmla="*/ 108 h 328"/>
              <a:gd name="T2" fmla="*/ 219 w 326"/>
              <a:gd name="T3" fmla="*/ 0 h 328"/>
              <a:gd name="T4" fmla="*/ 31 w 326"/>
              <a:gd name="T5" fmla="*/ 188 h 328"/>
              <a:gd name="T6" fmla="*/ 0 w 326"/>
              <a:gd name="T7" fmla="*/ 328 h 328"/>
              <a:gd name="T8" fmla="*/ 139 w 326"/>
              <a:gd name="T9" fmla="*/ 295 h 328"/>
              <a:gd name="T10" fmla="*/ 326 w 326"/>
              <a:gd name="T11" fmla="*/ 108 h 328"/>
              <a:gd name="T12" fmla="*/ 129 w 326"/>
              <a:gd name="T13" fmla="*/ 275 h 328"/>
              <a:gd name="T14" fmla="*/ 112 w 326"/>
              <a:gd name="T15" fmla="*/ 258 h 328"/>
              <a:gd name="T16" fmla="*/ 280 w 326"/>
              <a:gd name="T17" fmla="*/ 91 h 328"/>
              <a:gd name="T18" fmla="*/ 297 w 326"/>
              <a:gd name="T19" fmla="*/ 108 h 328"/>
              <a:gd name="T20" fmla="*/ 129 w 326"/>
              <a:gd name="T21" fmla="*/ 275 h 328"/>
              <a:gd name="T22" fmla="*/ 67 w 326"/>
              <a:gd name="T23" fmla="*/ 290 h 328"/>
              <a:gd name="T24" fmla="*/ 37 w 326"/>
              <a:gd name="T25" fmla="*/ 260 h 328"/>
              <a:gd name="T26" fmla="*/ 48 w 326"/>
              <a:gd name="T27" fmla="*/ 208 h 328"/>
              <a:gd name="T28" fmla="*/ 66 w 326"/>
              <a:gd name="T29" fmla="*/ 226 h 328"/>
              <a:gd name="T30" fmla="*/ 66 w 326"/>
              <a:gd name="T31" fmla="*/ 226 h 328"/>
              <a:gd name="T32" fmla="*/ 105 w 326"/>
              <a:gd name="T33" fmla="*/ 265 h 328"/>
              <a:gd name="T34" fmla="*/ 105 w 326"/>
              <a:gd name="T35" fmla="*/ 265 h 328"/>
              <a:gd name="T36" fmla="*/ 119 w 326"/>
              <a:gd name="T37" fmla="*/ 278 h 328"/>
              <a:gd name="T38" fmla="*/ 67 w 326"/>
              <a:gd name="T39" fmla="*/ 290 h 328"/>
              <a:gd name="T40" fmla="*/ 272 w 326"/>
              <a:gd name="T41" fmla="*/ 83 h 328"/>
              <a:gd name="T42" fmla="*/ 105 w 326"/>
              <a:gd name="T43" fmla="*/ 250 h 328"/>
              <a:gd name="T44" fmla="*/ 80 w 326"/>
              <a:gd name="T45" fmla="*/ 226 h 328"/>
              <a:gd name="T46" fmla="*/ 248 w 326"/>
              <a:gd name="T47" fmla="*/ 59 h 328"/>
              <a:gd name="T48" fmla="*/ 272 w 326"/>
              <a:gd name="T49" fmla="*/ 83 h 328"/>
              <a:gd name="T50" fmla="*/ 219 w 326"/>
              <a:gd name="T51" fmla="*/ 30 h 328"/>
              <a:gd name="T52" fmla="*/ 240 w 326"/>
              <a:gd name="T53" fmla="*/ 51 h 328"/>
              <a:gd name="T54" fmla="*/ 73 w 326"/>
              <a:gd name="T55" fmla="*/ 218 h 328"/>
              <a:gd name="T56" fmla="*/ 52 w 326"/>
              <a:gd name="T57" fmla="*/ 197 h 328"/>
              <a:gd name="T58" fmla="*/ 219 w 326"/>
              <a:gd name="T59" fmla="*/ 30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26" h="328">
                <a:moveTo>
                  <a:pt x="326" y="108"/>
                </a:moveTo>
                <a:lnTo>
                  <a:pt x="219" y="0"/>
                </a:lnTo>
                <a:lnTo>
                  <a:pt x="31" y="188"/>
                </a:lnTo>
                <a:lnTo>
                  <a:pt x="0" y="328"/>
                </a:lnTo>
                <a:lnTo>
                  <a:pt x="139" y="295"/>
                </a:lnTo>
                <a:lnTo>
                  <a:pt x="326" y="108"/>
                </a:lnTo>
                <a:close/>
                <a:moveTo>
                  <a:pt x="129" y="275"/>
                </a:moveTo>
                <a:lnTo>
                  <a:pt x="112" y="258"/>
                </a:lnTo>
                <a:lnTo>
                  <a:pt x="280" y="91"/>
                </a:lnTo>
                <a:lnTo>
                  <a:pt x="297" y="108"/>
                </a:lnTo>
                <a:lnTo>
                  <a:pt x="129" y="275"/>
                </a:lnTo>
                <a:close/>
                <a:moveTo>
                  <a:pt x="67" y="290"/>
                </a:moveTo>
                <a:lnTo>
                  <a:pt x="37" y="260"/>
                </a:lnTo>
                <a:lnTo>
                  <a:pt x="48" y="208"/>
                </a:lnTo>
                <a:lnTo>
                  <a:pt x="66" y="226"/>
                </a:lnTo>
                <a:lnTo>
                  <a:pt x="66" y="226"/>
                </a:lnTo>
                <a:lnTo>
                  <a:pt x="105" y="265"/>
                </a:lnTo>
                <a:lnTo>
                  <a:pt x="105" y="265"/>
                </a:lnTo>
                <a:lnTo>
                  <a:pt x="119" y="278"/>
                </a:lnTo>
                <a:lnTo>
                  <a:pt x="67" y="290"/>
                </a:lnTo>
                <a:close/>
                <a:moveTo>
                  <a:pt x="272" y="83"/>
                </a:moveTo>
                <a:lnTo>
                  <a:pt x="105" y="250"/>
                </a:lnTo>
                <a:lnTo>
                  <a:pt x="80" y="226"/>
                </a:lnTo>
                <a:lnTo>
                  <a:pt x="248" y="59"/>
                </a:lnTo>
                <a:lnTo>
                  <a:pt x="272" y="83"/>
                </a:lnTo>
                <a:close/>
                <a:moveTo>
                  <a:pt x="219" y="30"/>
                </a:moveTo>
                <a:lnTo>
                  <a:pt x="240" y="51"/>
                </a:lnTo>
                <a:lnTo>
                  <a:pt x="73" y="218"/>
                </a:lnTo>
                <a:lnTo>
                  <a:pt x="52" y="197"/>
                </a:lnTo>
                <a:lnTo>
                  <a:pt x="219" y="30"/>
                </a:lnTo>
                <a:close/>
              </a:path>
            </a:pathLst>
          </a:custGeom>
          <a:solidFill>
            <a:schemeClr val="bg1"/>
          </a:solidFill>
          <a:ln>
            <a:noFill/>
          </a:ln>
        </p:spPr>
        <p:txBody>
          <a:bodyPr vert="horz" wrap="square" lIns="91440" tIns="45720" rIns="91440" bIns="45720" numCol="1" anchor="t" anchorCtr="0" compatLnSpc="1"/>
          <a:p>
            <a:endParaRPr lang="id-ID">
              <a:latin typeface="+mn-ea"/>
            </a:endParaRPr>
          </a:p>
        </p:txBody>
      </p:sp>
      <p:grpSp>
        <p:nvGrpSpPr>
          <p:cNvPr id="15" name="Group 91"/>
          <p:cNvGrpSpPr/>
          <p:nvPr/>
        </p:nvGrpSpPr>
        <p:grpSpPr>
          <a:xfrm rot="2700000">
            <a:off x="665480" y="3276600"/>
            <a:ext cx="153670" cy="272415"/>
            <a:chOff x="4732338" y="4783138"/>
            <a:chExt cx="703263" cy="1225550"/>
          </a:xfrm>
          <a:solidFill>
            <a:schemeClr val="bg1"/>
          </a:solidFill>
        </p:grpSpPr>
        <p:sp>
          <p:nvSpPr>
            <p:cNvPr id="93" name="Freeform 30"/>
            <p:cNvSpPr>
              <a:spLocks noEditPoints="1"/>
            </p:cNvSpPr>
            <p:nvPr/>
          </p:nvSpPr>
          <p:spPr bwMode="auto">
            <a:xfrm>
              <a:off x="4732338" y="4783138"/>
              <a:ext cx="703263" cy="1173163"/>
            </a:xfrm>
            <a:custGeom>
              <a:avLst/>
              <a:gdLst>
                <a:gd name="T0" fmla="*/ 50 w 184"/>
                <a:gd name="T1" fmla="*/ 310 h 310"/>
                <a:gd name="T2" fmla="*/ 32 w 184"/>
                <a:gd name="T3" fmla="*/ 282 h 310"/>
                <a:gd name="T4" fmla="*/ 10 w 184"/>
                <a:gd name="T5" fmla="*/ 199 h 310"/>
                <a:gd name="T6" fmla="*/ 39 w 184"/>
                <a:gd name="T7" fmla="*/ 171 h 310"/>
                <a:gd name="T8" fmla="*/ 30 w 184"/>
                <a:gd name="T9" fmla="*/ 116 h 310"/>
                <a:gd name="T10" fmla="*/ 36 w 184"/>
                <a:gd name="T11" fmla="*/ 73 h 310"/>
                <a:gd name="T12" fmla="*/ 36 w 184"/>
                <a:gd name="T13" fmla="*/ 72 h 310"/>
                <a:gd name="T14" fmla="*/ 92 w 184"/>
                <a:gd name="T15" fmla="*/ 0 h 310"/>
                <a:gd name="T16" fmla="*/ 148 w 184"/>
                <a:gd name="T17" fmla="*/ 72 h 310"/>
                <a:gd name="T18" fmla="*/ 148 w 184"/>
                <a:gd name="T19" fmla="*/ 73 h 310"/>
                <a:gd name="T20" fmla="*/ 155 w 184"/>
                <a:gd name="T21" fmla="*/ 116 h 310"/>
                <a:gd name="T22" fmla="*/ 145 w 184"/>
                <a:gd name="T23" fmla="*/ 171 h 310"/>
                <a:gd name="T24" fmla="*/ 174 w 184"/>
                <a:gd name="T25" fmla="*/ 199 h 310"/>
                <a:gd name="T26" fmla="*/ 153 w 184"/>
                <a:gd name="T27" fmla="*/ 282 h 310"/>
                <a:gd name="T28" fmla="*/ 134 w 184"/>
                <a:gd name="T29" fmla="*/ 310 h 310"/>
                <a:gd name="T30" fmla="*/ 134 w 184"/>
                <a:gd name="T31" fmla="*/ 276 h 310"/>
                <a:gd name="T32" fmla="*/ 118 w 184"/>
                <a:gd name="T33" fmla="*/ 239 h 310"/>
                <a:gd name="T34" fmla="*/ 118 w 184"/>
                <a:gd name="T35" fmla="*/ 240 h 310"/>
                <a:gd name="T36" fmla="*/ 115 w 184"/>
                <a:gd name="T37" fmla="*/ 246 h 310"/>
                <a:gd name="T38" fmla="*/ 108 w 184"/>
                <a:gd name="T39" fmla="*/ 245 h 310"/>
                <a:gd name="T40" fmla="*/ 76 w 184"/>
                <a:gd name="T41" fmla="*/ 245 h 310"/>
                <a:gd name="T42" fmla="*/ 69 w 184"/>
                <a:gd name="T43" fmla="*/ 246 h 310"/>
                <a:gd name="T44" fmla="*/ 66 w 184"/>
                <a:gd name="T45" fmla="*/ 240 h 310"/>
                <a:gd name="T46" fmla="*/ 66 w 184"/>
                <a:gd name="T47" fmla="*/ 239 h 310"/>
                <a:gd name="T48" fmla="*/ 50 w 184"/>
                <a:gd name="T49" fmla="*/ 276 h 310"/>
                <a:gd name="T50" fmla="*/ 50 w 184"/>
                <a:gd name="T51" fmla="*/ 310 h 310"/>
                <a:gd name="T52" fmla="*/ 55 w 184"/>
                <a:gd name="T53" fmla="*/ 79 h 310"/>
                <a:gd name="T54" fmla="*/ 50 w 184"/>
                <a:gd name="T55" fmla="*/ 116 h 310"/>
                <a:gd name="T56" fmla="*/ 61 w 184"/>
                <a:gd name="T57" fmla="*/ 174 h 310"/>
                <a:gd name="T58" fmla="*/ 64 w 184"/>
                <a:gd name="T59" fmla="*/ 184 h 310"/>
                <a:gd name="T60" fmla="*/ 54 w 184"/>
                <a:gd name="T61" fmla="*/ 187 h 310"/>
                <a:gd name="T62" fmla="*/ 29 w 184"/>
                <a:gd name="T63" fmla="*/ 205 h 310"/>
                <a:gd name="T64" fmla="*/ 36 w 184"/>
                <a:gd name="T65" fmla="*/ 247 h 310"/>
                <a:gd name="T66" fmla="*/ 65 w 184"/>
                <a:gd name="T67" fmla="*/ 215 h 310"/>
                <a:gd name="T68" fmla="*/ 74 w 184"/>
                <a:gd name="T69" fmla="*/ 209 h 310"/>
                <a:gd name="T70" fmla="*/ 79 w 184"/>
                <a:gd name="T71" fmla="*/ 219 h 310"/>
                <a:gd name="T72" fmla="*/ 82 w 184"/>
                <a:gd name="T73" fmla="*/ 225 h 310"/>
                <a:gd name="T74" fmla="*/ 103 w 184"/>
                <a:gd name="T75" fmla="*/ 225 h 310"/>
                <a:gd name="T76" fmla="*/ 105 w 184"/>
                <a:gd name="T77" fmla="*/ 219 h 310"/>
                <a:gd name="T78" fmla="*/ 110 w 184"/>
                <a:gd name="T79" fmla="*/ 209 h 310"/>
                <a:gd name="T80" fmla="*/ 120 w 184"/>
                <a:gd name="T81" fmla="*/ 215 h 310"/>
                <a:gd name="T82" fmla="*/ 148 w 184"/>
                <a:gd name="T83" fmla="*/ 247 h 310"/>
                <a:gd name="T84" fmla="*/ 155 w 184"/>
                <a:gd name="T85" fmla="*/ 205 h 310"/>
                <a:gd name="T86" fmla="*/ 130 w 184"/>
                <a:gd name="T87" fmla="*/ 187 h 310"/>
                <a:gd name="T88" fmla="*/ 120 w 184"/>
                <a:gd name="T89" fmla="*/ 184 h 310"/>
                <a:gd name="T90" fmla="*/ 123 w 184"/>
                <a:gd name="T91" fmla="*/ 174 h 310"/>
                <a:gd name="T92" fmla="*/ 135 w 184"/>
                <a:gd name="T93" fmla="*/ 116 h 310"/>
                <a:gd name="T94" fmla="*/ 129 w 184"/>
                <a:gd name="T95" fmla="*/ 79 h 310"/>
                <a:gd name="T96" fmla="*/ 92 w 184"/>
                <a:gd name="T97" fmla="*/ 21 h 310"/>
                <a:gd name="T98" fmla="*/ 55 w 184"/>
                <a:gd name="T99" fmla="*/ 79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4" h="310">
                  <a:moveTo>
                    <a:pt x="50" y="310"/>
                  </a:moveTo>
                  <a:cubicBezTo>
                    <a:pt x="32" y="282"/>
                    <a:pt x="32" y="282"/>
                    <a:pt x="32" y="282"/>
                  </a:cubicBezTo>
                  <a:cubicBezTo>
                    <a:pt x="28" y="276"/>
                    <a:pt x="0" y="230"/>
                    <a:pt x="10" y="199"/>
                  </a:cubicBezTo>
                  <a:cubicBezTo>
                    <a:pt x="14" y="187"/>
                    <a:pt x="24" y="178"/>
                    <a:pt x="39" y="171"/>
                  </a:cubicBezTo>
                  <a:cubicBezTo>
                    <a:pt x="33" y="151"/>
                    <a:pt x="30" y="132"/>
                    <a:pt x="30" y="116"/>
                  </a:cubicBezTo>
                  <a:cubicBezTo>
                    <a:pt x="30" y="102"/>
                    <a:pt x="32" y="87"/>
                    <a:pt x="36" y="73"/>
                  </a:cubicBezTo>
                  <a:cubicBezTo>
                    <a:pt x="36" y="72"/>
                    <a:pt x="36" y="72"/>
                    <a:pt x="36" y="72"/>
                  </a:cubicBezTo>
                  <a:cubicBezTo>
                    <a:pt x="50" y="35"/>
                    <a:pt x="77" y="0"/>
                    <a:pt x="92" y="0"/>
                  </a:cubicBezTo>
                  <a:cubicBezTo>
                    <a:pt x="107" y="0"/>
                    <a:pt x="134" y="35"/>
                    <a:pt x="148" y="72"/>
                  </a:cubicBezTo>
                  <a:cubicBezTo>
                    <a:pt x="148" y="73"/>
                    <a:pt x="148" y="73"/>
                    <a:pt x="148" y="73"/>
                  </a:cubicBezTo>
                  <a:cubicBezTo>
                    <a:pt x="152" y="87"/>
                    <a:pt x="155" y="102"/>
                    <a:pt x="155" y="116"/>
                  </a:cubicBezTo>
                  <a:cubicBezTo>
                    <a:pt x="155" y="132"/>
                    <a:pt x="152" y="151"/>
                    <a:pt x="145" y="171"/>
                  </a:cubicBezTo>
                  <a:cubicBezTo>
                    <a:pt x="160" y="178"/>
                    <a:pt x="170" y="187"/>
                    <a:pt x="174" y="199"/>
                  </a:cubicBezTo>
                  <a:cubicBezTo>
                    <a:pt x="184" y="230"/>
                    <a:pt x="156" y="276"/>
                    <a:pt x="153" y="282"/>
                  </a:cubicBezTo>
                  <a:cubicBezTo>
                    <a:pt x="134" y="310"/>
                    <a:pt x="134" y="310"/>
                    <a:pt x="134" y="310"/>
                  </a:cubicBezTo>
                  <a:cubicBezTo>
                    <a:pt x="134" y="276"/>
                    <a:pt x="134" y="276"/>
                    <a:pt x="134" y="276"/>
                  </a:cubicBezTo>
                  <a:cubicBezTo>
                    <a:pt x="134" y="262"/>
                    <a:pt x="128" y="248"/>
                    <a:pt x="118" y="239"/>
                  </a:cubicBezTo>
                  <a:cubicBezTo>
                    <a:pt x="118" y="239"/>
                    <a:pt x="118" y="239"/>
                    <a:pt x="118" y="240"/>
                  </a:cubicBezTo>
                  <a:cubicBezTo>
                    <a:pt x="115" y="246"/>
                    <a:pt x="115" y="246"/>
                    <a:pt x="115" y="246"/>
                  </a:cubicBezTo>
                  <a:cubicBezTo>
                    <a:pt x="108" y="245"/>
                    <a:pt x="108" y="245"/>
                    <a:pt x="108" y="245"/>
                  </a:cubicBezTo>
                  <a:cubicBezTo>
                    <a:pt x="98" y="245"/>
                    <a:pt x="87" y="245"/>
                    <a:pt x="76" y="245"/>
                  </a:cubicBezTo>
                  <a:cubicBezTo>
                    <a:pt x="69" y="246"/>
                    <a:pt x="69" y="246"/>
                    <a:pt x="69" y="246"/>
                  </a:cubicBezTo>
                  <a:cubicBezTo>
                    <a:pt x="66" y="240"/>
                    <a:pt x="66" y="240"/>
                    <a:pt x="66" y="240"/>
                  </a:cubicBezTo>
                  <a:cubicBezTo>
                    <a:pt x="66" y="239"/>
                    <a:pt x="66" y="239"/>
                    <a:pt x="66" y="239"/>
                  </a:cubicBezTo>
                  <a:cubicBezTo>
                    <a:pt x="56" y="249"/>
                    <a:pt x="50" y="262"/>
                    <a:pt x="50" y="276"/>
                  </a:cubicBezTo>
                  <a:lnTo>
                    <a:pt x="50" y="310"/>
                  </a:lnTo>
                  <a:close/>
                  <a:moveTo>
                    <a:pt x="55" y="79"/>
                  </a:moveTo>
                  <a:cubicBezTo>
                    <a:pt x="52" y="91"/>
                    <a:pt x="50" y="104"/>
                    <a:pt x="50" y="116"/>
                  </a:cubicBezTo>
                  <a:cubicBezTo>
                    <a:pt x="50" y="132"/>
                    <a:pt x="53" y="152"/>
                    <a:pt x="61" y="174"/>
                  </a:cubicBezTo>
                  <a:cubicBezTo>
                    <a:pt x="64" y="184"/>
                    <a:pt x="64" y="184"/>
                    <a:pt x="64" y="184"/>
                  </a:cubicBezTo>
                  <a:cubicBezTo>
                    <a:pt x="54" y="187"/>
                    <a:pt x="54" y="187"/>
                    <a:pt x="54" y="187"/>
                  </a:cubicBezTo>
                  <a:cubicBezTo>
                    <a:pt x="45" y="190"/>
                    <a:pt x="33" y="196"/>
                    <a:pt x="29" y="205"/>
                  </a:cubicBezTo>
                  <a:cubicBezTo>
                    <a:pt x="26" y="216"/>
                    <a:pt x="30" y="233"/>
                    <a:pt x="36" y="247"/>
                  </a:cubicBezTo>
                  <a:cubicBezTo>
                    <a:pt x="42" y="234"/>
                    <a:pt x="52" y="223"/>
                    <a:pt x="65" y="215"/>
                  </a:cubicBezTo>
                  <a:cubicBezTo>
                    <a:pt x="74" y="209"/>
                    <a:pt x="74" y="209"/>
                    <a:pt x="74" y="209"/>
                  </a:cubicBezTo>
                  <a:cubicBezTo>
                    <a:pt x="79" y="219"/>
                    <a:pt x="79" y="219"/>
                    <a:pt x="79" y="219"/>
                  </a:cubicBezTo>
                  <a:cubicBezTo>
                    <a:pt x="80" y="221"/>
                    <a:pt x="81" y="223"/>
                    <a:pt x="82" y="225"/>
                  </a:cubicBezTo>
                  <a:cubicBezTo>
                    <a:pt x="89" y="225"/>
                    <a:pt x="96" y="225"/>
                    <a:pt x="103" y="225"/>
                  </a:cubicBezTo>
                  <a:cubicBezTo>
                    <a:pt x="104" y="223"/>
                    <a:pt x="105" y="221"/>
                    <a:pt x="105" y="219"/>
                  </a:cubicBezTo>
                  <a:cubicBezTo>
                    <a:pt x="110" y="209"/>
                    <a:pt x="110" y="209"/>
                    <a:pt x="110" y="209"/>
                  </a:cubicBezTo>
                  <a:cubicBezTo>
                    <a:pt x="120" y="215"/>
                    <a:pt x="120" y="215"/>
                    <a:pt x="120" y="215"/>
                  </a:cubicBezTo>
                  <a:cubicBezTo>
                    <a:pt x="133" y="223"/>
                    <a:pt x="142" y="234"/>
                    <a:pt x="148" y="247"/>
                  </a:cubicBezTo>
                  <a:cubicBezTo>
                    <a:pt x="154" y="233"/>
                    <a:pt x="159" y="216"/>
                    <a:pt x="155" y="205"/>
                  </a:cubicBezTo>
                  <a:cubicBezTo>
                    <a:pt x="152" y="196"/>
                    <a:pt x="140" y="190"/>
                    <a:pt x="130" y="187"/>
                  </a:cubicBezTo>
                  <a:cubicBezTo>
                    <a:pt x="120" y="184"/>
                    <a:pt x="120" y="184"/>
                    <a:pt x="120" y="184"/>
                  </a:cubicBezTo>
                  <a:cubicBezTo>
                    <a:pt x="123" y="174"/>
                    <a:pt x="123" y="174"/>
                    <a:pt x="123" y="174"/>
                  </a:cubicBezTo>
                  <a:cubicBezTo>
                    <a:pt x="131" y="152"/>
                    <a:pt x="135" y="132"/>
                    <a:pt x="135" y="116"/>
                  </a:cubicBezTo>
                  <a:cubicBezTo>
                    <a:pt x="135" y="104"/>
                    <a:pt x="133" y="91"/>
                    <a:pt x="129" y="79"/>
                  </a:cubicBezTo>
                  <a:cubicBezTo>
                    <a:pt x="117" y="47"/>
                    <a:pt x="99" y="26"/>
                    <a:pt x="92" y="21"/>
                  </a:cubicBezTo>
                  <a:cubicBezTo>
                    <a:pt x="85" y="26"/>
                    <a:pt x="67" y="47"/>
                    <a:pt x="55" y="7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latin typeface="+mn-ea"/>
              </a:endParaRPr>
            </a:p>
          </p:txBody>
        </p:sp>
        <p:sp>
          <p:nvSpPr>
            <p:cNvPr id="94" name="Freeform 31"/>
            <p:cNvSpPr>
              <a:spLocks noEditPoints="1"/>
            </p:cNvSpPr>
            <p:nvPr/>
          </p:nvSpPr>
          <p:spPr bwMode="auto">
            <a:xfrm>
              <a:off x="4960938" y="5127626"/>
              <a:ext cx="244475" cy="241300"/>
            </a:xfrm>
            <a:custGeom>
              <a:avLst/>
              <a:gdLst>
                <a:gd name="T0" fmla="*/ 32 w 64"/>
                <a:gd name="T1" fmla="*/ 64 h 64"/>
                <a:gd name="T2" fmla="*/ 0 w 64"/>
                <a:gd name="T3" fmla="*/ 32 h 64"/>
                <a:gd name="T4" fmla="*/ 32 w 64"/>
                <a:gd name="T5" fmla="*/ 0 h 64"/>
                <a:gd name="T6" fmla="*/ 64 w 64"/>
                <a:gd name="T7" fmla="*/ 32 h 64"/>
                <a:gd name="T8" fmla="*/ 32 w 64"/>
                <a:gd name="T9" fmla="*/ 64 h 64"/>
                <a:gd name="T10" fmla="*/ 32 w 64"/>
                <a:gd name="T11" fmla="*/ 12 h 64"/>
                <a:gd name="T12" fmla="*/ 12 w 64"/>
                <a:gd name="T13" fmla="*/ 32 h 64"/>
                <a:gd name="T14" fmla="*/ 32 w 64"/>
                <a:gd name="T15" fmla="*/ 52 h 64"/>
                <a:gd name="T16" fmla="*/ 52 w 64"/>
                <a:gd name="T17" fmla="*/ 32 h 64"/>
                <a:gd name="T18" fmla="*/ 32 w 64"/>
                <a:gd name="T19" fmla="*/ 1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4">
                  <a:moveTo>
                    <a:pt x="32" y="64"/>
                  </a:moveTo>
                  <a:cubicBezTo>
                    <a:pt x="14" y="64"/>
                    <a:pt x="0" y="50"/>
                    <a:pt x="0" y="32"/>
                  </a:cubicBezTo>
                  <a:cubicBezTo>
                    <a:pt x="0" y="14"/>
                    <a:pt x="14" y="0"/>
                    <a:pt x="32" y="0"/>
                  </a:cubicBezTo>
                  <a:cubicBezTo>
                    <a:pt x="50" y="0"/>
                    <a:pt x="64" y="14"/>
                    <a:pt x="64" y="32"/>
                  </a:cubicBezTo>
                  <a:cubicBezTo>
                    <a:pt x="64" y="50"/>
                    <a:pt x="50" y="64"/>
                    <a:pt x="32" y="64"/>
                  </a:cubicBezTo>
                  <a:close/>
                  <a:moveTo>
                    <a:pt x="32" y="12"/>
                  </a:moveTo>
                  <a:cubicBezTo>
                    <a:pt x="21" y="12"/>
                    <a:pt x="12" y="21"/>
                    <a:pt x="12" y="32"/>
                  </a:cubicBezTo>
                  <a:cubicBezTo>
                    <a:pt x="12" y="43"/>
                    <a:pt x="21" y="52"/>
                    <a:pt x="32" y="52"/>
                  </a:cubicBezTo>
                  <a:cubicBezTo>
                    <a:pt x="43" y="52"/>
                    <a:pt x="52" y="43"/>
                    <a:pt x="52" y="32"/>
                  </a:cubicBezTo>
                  <a:cubicBezTo>
                    <a:pt x="52" y="21"/>
                    <a:pt x="43" y="12"/>
                    <a:pt x="32"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latin typeface="+mn-ea"/>
              </a:endParaRPr>
            </a:p>
          </p:txBody>
        </p:sp>
        <p:sp>
          <p:nvSpPr>
            <p:cNvPr id="95" name="Freeform 32"/>
            <p:cNvSpPr>
              <a:spLocks noEditPoints="1"/>
            </p:cNvSpPr>
            <p:nvPr/>
          </p:nvSpPr>
          <p:spPr bwMode="auto">
            <a:xfrm>
              <a:off x="4973638" y="5649913"/>
              <a:ext cx="225425" cy="358775"/>
            </a:xfrm>
            <a:custGeom>
              <a:avLst/>
              <a:gdLst>
                <a:gd name="T0" fmla="*/ 29 w 59"/>
                <a:gd name="T1" fmla="*/ 95 h 95"/>
                <a:gd name="T2" fmla="*/ 24 w 59"/>
                <a:gd name="T3" fmla="*/ 85 h 95"/>
                <a:gd name="T4" fmla="*/ 0 w 59"/>
                <a:gd name="T5" fmla="*/ 26 h 95"/>
                <a:gd name="T6" fmla="*/ 29 w 59"/>
                <a:gd name="T7" fmla="*/ 0 h 95"/>
                <a:gd name="T8" fmla="*/ 59 w 59"/>
                <a:gd name="T9" fmla="*/ 26 h 95"/>
                <a:gd name="T10" fmla="*/ 34 w 59"/>
                <a:gd name="T11" fmla="*/ 85 h 95"/>
                <a:gd name="T12" fmla="*/ 29 w 59"/>
                <a:gd name="T13" fmla="*/ 95 h 95"/>
                <a:gd name="T14" fmla="*/ 29 w 59"/>
                <a:gd name="T15" fmla="*/ 12 h 95"/>
                <a:gd name="T16" fmla="*/ 12 w 59"/>
                <a:gd name="T17" fmla="*/ 26 h 95"/>
                <a:gd name="T18" fmla="*/ 29 w 59"/>
                <a:gd name="T19" fmla="*/ 69 h 95"/>
                <a:gd name="T20" fmla="*/ 47 w 59"/>
                <a:gd name="T21" fmla="*/ 26 h 95"/>
                <a:gd name="T22" fmla="*/ 29 w 59"/>
                <a:gd name="T23" fmla="*/ 12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9" h="95">
                  <a:moveTo>
                    <a:pt x="29" y="95"/>
                  </a:moveTo>
                  <a:cubicBezTo>
                    <a:pt x="24" y="85"/>
                    <a:pt x="24" y="85"/>
                    <a:pt x="24" y="85"/>
                  </a:cubicBezTo>
                  <a:cubicBezTo>
                    <a:pt x="20" y="77"/>
                    <a:pt x="0" y="38"/>
                    <a:pt x="0" y="26"/>
                  </a:cubicBezTo>
                  <a:cubicBezTo>
                    <a:pt x="0" y="12"/>
                    <a:pt x="13" y="0"/>
                    <a:pt x="29" y="0"/>
                  </a:cubicBezTo>
                  <a:cubicBezTo>
                    <a:pt x="45" y="0"/>
                    <a:pt x="59" y="12"/>
                    <a:pt x="59" y="26"/>
                  </a:cubicBezTo>
                  <a:cubicBezTo>
                    <a:pt x="59" y="38"/>
                    <a:pt x="39" y="77"/>
                    <a:pt x="34" y="85"/>
                  </a:cubicBezTo>
                  <a:lnTo>
                    <a:pt x="29" y="95"/>
                  </a:lnTo>
                  <a:close/>
                  <a:moveTo>
                    <a:pt x="29" y="12"/>
                  </a:moveTo>
                  <a:cubicBezTo>
                    <a:pt x="19" y="12"/>
                    <a:pt x="12" y="18"/>
                    <a:pt x="12" y="26"/>
                  </a:cubicBezTo>
                  <a:cubicBezTo>
                    <a:pt x="12" y="31"/>
                    <a:pt x="20" y="50"/>
                    <a:pt x="29" y="69"/>
                  </a:cubicBezTo>
                  <a:cubicBezTo>
                    <a:pt x="38" y="50"/>
                    <a:pt x="47" y="31"/>
                    <a:pt x="47" y="26"/>
                  </a:cubicBezTo>
                  <a:cubicBezTo>
                    <a:pt x="47" y="18"/>
                    <a:pt x="39" y="12"/>
                    <a:pt x="29"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latin typeface="+mn-ea"/>
              </a:endParaRPr>
            </a:p>
          </p:txBody>
        </p:sp>
      </p:grpSp>
      <p:sp>
        <p:nvSpPr>
          <p:cNvPr id="50" name="Freeform 34"/>
          <p:cNvSpPr>
            <a:spLocks noEditPoints="1"/>
          </p:cNvSpPr>
          <p:nvPr/>
        </p:nvSpPr>
        <p:spPr bwMode="auto">
          <a:xfrm>
            <a:off x="605790" y="2767330"/>
            <a:ext cx="295910" cy="264795"/>
          </a:xfrm>
          <a:custGeom>
            <a:avLst/>
            <a:gdLst>
              <a:gd name="T0" fmla="*/ 0 w 124"/>
              <a:gd name="T1" fmla="*/ 62 h 124"/>
              <a:gd name="T2" fmla="*/ 124 w 124"/>
              <a:gd name="T3" fmla="*/ 62 h 124"/>
              <a:gd name="T4" fmla="*/ 116 w 124"/>
              <a:gd name="T5" fmla="*/ 60 h 124"/>
              <a:gd name="T6" fmla="*/ 87 w 124"/>
              <a:gd name="T7" fmla="*/ 35 h 124"/>
              <a:gd name="T8" fmla="*/ 116 w 124"/>
              <a:gd name="T9" fmla="*/ 60 h 124"/>
              <a:gd name="T10" fmla="*/ 43 w 124"/>
              <a:gd name="T11" fmla="*/ 95 h 124"/>
              <a:gd name="T12" fmla="*/ 60 w 124"/>
              <a:gd name="T13" fmla="*/ 116 h 124"/>
              <a:gd name="T14" fmla="*/ 64 w 124"/>
              <a:gd name="T15" fmla="*/ 8 h 124"/>
              <a:gd name="T16" fmla="*/ 64 w 124"/>
              <a:gd name="T17" fmla="*/ 36 h 124"/>
              <a:gd name="T18" fmla="*/ 64 w 124"/>
              <a:gd name="T19" fmla="*/ 8 h 124"/>
              <a:gd name="T20" fmla="*/ 100 w 124"/>
              <a:gd name="T21" fmla="*/ 23 h 124"/>
              <a:gd name="T22" fmla="*/ 71 w 124"/>
              <a:gd name="T23" fmla="*/ 9 h 124"/>
              <a:gd name="T24" fmla="*/ 60 w 124"/>
              <a:gd name="T25" fmla="*/ 36 h 124"/>
              <a:gd name="T26" fmla="*/ 60 w 124"/>
              <a:gd name="T27" fmla="*/ 8 h 124"/>
              <a:gd name="T28" fmla="*/ 38 w 124"/>
              <a:gd name="T29" fmla="*/ 31 h 124"/>
              <a:gd name="T30" fmla="*/ 53 w 124"/>
              <a:gd name="T31" fmla="*/ 9 h 124"/>
              <a:gd name="T32" fmla="*/ 40 w 124"/>
              <a:gd name="T33" fmla="*/ 36 h 124"/>
              <a:gd name="T34" fmla="*/ 60 w 124"/>
              <a:gd name="T35" fmla="*/ 60 h 124"/>
              <a:gd name="T36" fmla="*/ 40 w 124"/>
              <a:gd name="T37" fmla="*/ 36 h 124"/>
              <a:gd name="T38" fmla="*/ 60 w 124"/>
              <a:gd name="T39" fmla="*/ 88 h 124"/>
              <a:gd name="T40" fmla="*/ 36 w 124"/>
              <a:gd name="T41" fmla="*/ 64 h 124"/>
              <a:gd name="T42" fmla="*/ 53 w 124"/>
              <a:gd name="T43" fmla="*/ 115 h 124"/>
              <a:gd name="T44" fmla="*/ 40 w 124"/>
              <a:gd name="T45" fmla="*/ 96 h 124"/>
              <a:gd name="T46" fmla="*/ 64 w 124"/>
              <a:gd name="T47" fmla="*/ 116 h 124"/>
              <a:gd name="T48" fmla="*/ 81 w 124"/>
              <a:gd name="T49" fmla="*/ 95 h 124"/>
              <a:gd name="T50" fmla="*/ 64 w 124"/>
              <a:gd name="T51" fmla="*/ 116 h 124"/>
              <a:gd name="T52" fmla="*/ 97 w 124"/>
              <a:gd name="T53" fmla="*/ 103 h 124"/>
              <a:gd name="T54" fmla="*/ 84 w 124"/>
              <a:gd name="T55" fmla="*/ 96 h 124"/>
              <a:gd name="T56" fmla="*/ 64 w 124"/>
              <a:gd name="T57" fmla="*/ 88 h 124"/>
              <a:gd name="T58" fmla="*/ 88 w 124"/>
              <a:gd name="T59" fmla="*/ 64 h 124"/>
              <a:gd name="T60" fmla="*/ 64 w 124"/>
              <a:gd name="T61" fmla="*/ 60 h 124"/>
              <a:gd name="T62" fmla="*/ 84 w 124"/>
              <a:gd name="T63" fmla="*/ 36 h 124"/>
              <a:gd name="T64" fmla="*/ 64 w 124"/>
              <a:gd name="T65" fmla="*/ 60 h 124"/>
              <a:gd name="T66" fmla="*/ 37 w 124"/>
              <a:gd name="T67" fmla="*/ 35 h 124"/>
              <a:gd name="T68" fmla="*/ 8 w 124"/>
              <a:gd name="T69" fmla="*/ 60 h 124"/>
              <a:gd name="T70" fmla="*/ 8 w 124"/>
              <a:gd name="T71" fmla="*/ 64 h 124"/>
              <a:gd name="T72" fmla="*/ 38 w 124"/>
              <a:gd name="T73" fmla="*/ 93 h 124"/>
              <a:gd name="T74" fmla="*/ 8 w 124"/>
              <a:gd name="T75" fmla="*/ 64 h 124"/>
              <a:gd name="T76" fmla="*/ 86 w 124"/>
              <a:gd name="T77" fmla="*/ 93 h 124"/>
              <a:gd name="T78" fmla="*/ 116 w 124"/>
              <a:gd name="T79" fmla="*/ 6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4" h="124">
                <a:moveTo>
                  <a:pt x="62" y="0"/>
                </a:moveTo>
                <a:cubicBezTo>
                  <a:pt x="28" y="0"/>
                  <a:pt x="0" y="28"/>
                  <a:pt x="0" y="62"/>
                </a:cubicBezTo>
                <a:cubicBezTo>
                  <a:pt x="0" y="96"/>
                  <a:pt x="28" y="124"/>
                  <a:pt x="62" y="124"/>
                </a:cubicBezTo>
                <a:cubicBezTo>
                  <a:pt x="96" y="124"/>
                  <a:pt x="124" y="96"/>
                  <a:pt x="124" y="62"/>
                </a:cubicBezTo>
                <a:cubicBezTo>
                  <a:pt x="124" y="28"/>
                  <a:pt x="96" y="0"/>
                  <a:pt x="62" y="0"/>
                </a:cubicBezTo>
                <a:close/>
                <a:moveTo>
                  <a:pt x="116" y="60"/>
                </a:moveTo>
                <a:cubicBezTo>
                  <a:pt x="92" y="60"/>
                  <a:pt x="92" y="60"/>
                  <a:pt x="92" y="60"/>
                </a:cubicBezTo>
                <a:cubicBezTo>
                  <a:pt x="92" y="51"/>
                  <a:pt x="90" y="43"/>
                  <a:pt x="87" y="35"/>
                </a:cubicBezTo>
                <a:cubicBezTo>
                  <a:pt x="93" y="33"/>
                  <a:pt x="98" y="30"/>
                  <a:pt x="102" y="26"/>
                </a:cubicBezTo>
                <a:cubicBezTo>
                  <a:pt x="110" y="35"/>
                  <a:pt x="115" y="47"/>
                  <a:pt x="116" y="60"/>
                </a:cubicBezTo>
                <a:close/>
                <a:moveTo>
                  <a:pt x="60" y="116"/>
                </a:moveTo>
                <a:cubicBezTo>
                  <a:pt x="53" y="110"/>
                  <a:pt x="48" y="103"/>
                  <a:pt x="43" y="95"/>
                </a:cubicBezTo>
                <a:cubicBezTo>
                  <a:pt x="49" y="93"/>
                  <a:pt x="54" y="92"/>
                  <a:pt x="60" y="92"/>
                </a:cubicBezTo>
                <a:cubicBezTo>
                  <a:pt x="60" y="116"/>
                  <a:pt x="60" y="116"/>
                  <a:pt x="60" y="116"/>
                </a:cubicBezTo>
                <a:cubicBezTo>
                  <a:pt x="60" y="116"/>
                  <a:pt x="60" y="116"/>
                  <a:pt x="60" y="116"/>
                </a:cubicBezTo>
                <a:close/>
                <a:moveTo>
                  <a:pt x="64" y="8"/>
                </a:moveTo>
                <a:cubicBezTo>
                  <a:pt x="72" y="14"/>
                  <a:pt x="78" y="23"/>
                  <a:pt x="82" y="33"/>
                </a:cubicBezTo>
                <a:cubicBezTo>
                  <a:pt x="76" y="35"/>
                  <a:pt x="70" y="36"/>
                  <a:pt x="64" y="36"/>
                </a:cubicBezTo>
                <a:cubicBezTo>
                  <a:pt x="64" y="8"/>
                  <a:pt x="64" y="8"/>
                  <a:pt x="64" y="8"/>
                </a:cubicBezTo>
                <a:cubicBezTo>
                  <a:pt x="64" y="8"/>
                  <a:pt x="64" y="8"/>
                  <a:pt x="64" y="8"/>
                </a:cubicBezTo>
                <a:close/>
                <a:moveTo>
                  <a:pt x="71" y="9"/>
                </a:moveTo>
                <a:cubicBezTo>
                  <a:pt x="82" y="11"/>
                  <a:pt x="92" y="16"/>
                  <a:pt x="100" y="23"/>
                </a:cubicBezTo>
                <a:cubicBezTo>
                  <a:pt x="95" y="26"/>
                  <a:pt x="91" y="29"/>
                  <a:pt x="86" y="31"/>
                </a:cubicBezTo>
                <a:cubicBezTo>
                  <a:pt x="82" y="23"/>
                  <a:pt x="77" y="15"/>
                  <a:pt x="71" y="9"/>
                </a:cubicBezTo>
                <a:close/>
                <a:moveTo>
                  <a:pt x="60" y="8"/>
                </a:moveTo>
                <a:cubicBezTo>
                  <a:pt x="60" y="36"/>
                  <a:pt x="60" y="36"/>
                  <a:pt x="60" y="36"/>
                </a:cubicBezTo>
                <a:cubicBezTo>
                  <a:pt x="54" y="36"/>
                  <a:pt x="48" y="35"/>
                  <a:pt x="42" y="33"/>
                </a:cubicBezTo>
                <a:cubicBezTo>
                  <a:pt x="46" y="23"/>
                  <a:pt x="52" y="14"/>
                  <a:pt x="60" y="8"/>
                </a:cubicBezTo>
                <a:cubicBezTo>
                  <a:pt x="60" y="8"/>
                  <a:pt x="60" y="8"/>
                  <a:pt x="60" y="8"/>
                </a:cubicBezTo>
                <a:close/>
                <a:moveTo>
                  <a:pt x="38" y="31"/>
                </a:moveTo>
                <a:cubicBezTo>
                  <a:pt x="33" y="29"/>
                  <a:pt x="29" y="26"/>
                  <a:pt x="24" y="23"/>
                </a:cubicBezTo>
                <a:cubicBezTo>
                  <a:pt x="32" y="16"/>
                  <a:pt x="42" y="11"/>
                  <a:pt x="53" y="9"/>
                </a:cubicBezTo>
                <a:cubicBezTo>
                  <a:pt x="47" y="15"/>
                  <a:pt x="42" y="23"/>
                  <a:pt x="38" y="31"/>
                </a:cubicBezTo>
                <a:close/>
                <a:moveTo>
                  <a:pt x="40" y="36"/>
                </a:moveTo>
                <a:cubicBezTo>
                  <a:pt x="47" y="38"/>
                  <a:pt x="53" y="40"/>
                  <a:pt x="60" y="40"/>
                </a:cubicBezTo>
                <a:cubicBezTo>
                  <a:pt x="60" y="60"/>
                  <a:pt x="60" y="60"/>
                  <a:pt x="60" y="60"/>
                </a:cubicBezTo>
                <a:cubicBezTo>
                  <a:pt x="36" y="60"/>
                  <a:pt x="36" y="60"/>
                  <a:pt x="36" y="60"/>
                </a:cubicBezTo>
                <a:cubicBezTo>
                  <a:pt x="36" y="52"/>
                  <a:pt x="38" y="44"/>
                  <a:pt x="40" y="36"/>
                </a:cubicBezTo>
                <a:close/>
                <a:moveTo>
                  <a:pt x="60" y="64"/>
                </a:moveTo>
                <a:cubicBezTo>
                  <a:pt x="60" y="88"/>
                  <a:pt x="60" y="88"/>
                  <a:pt x="60" y="88"/>
                </a:cubicBezTo>
                <a:cubicBezTo>
                  <a:pt x="54" y="88"/>
                  <a:pt x="48" y="89"/>
                  <a:pt x="42" y="91"/>
                </a:cubicBezTo>
                <a:cubicBezTo>
                  <a:pt x="38" y="83"/>
                  <a:pt x="36" y="74"/>
                  <a:pt x="36" y="64"/>
                </a:cubicBezTo>
                <a:lnTo>
                  <a:pt x="60" y="64"/>
                </a:lnTo>
                <a:close/>
                <a:moveTo>
                  <a:pt x="53" y="115"/>
                </a:moveTo>
                <a:cubicBezTo>
                  <a:pt x="43" y="114"/>
                  <a:pt x="34" y="109"/>
                  <a:pt x="27" y="103"/>
                </a:cubicBezTo>
                <a:cubicBezTo>
                  <a:pt x="31" y="100"/>
                  <a:pt x="35" y="98"/>
                  <a:pt x="40" y="96"/>
                </a:cubicBezTo>
                <a:cubicBezTo>
                  <a:pt x="43" y="103"/>
                  <a:pt x="48" y="110"/>
                  <a:pt x="53" y="115"/>
                </a:cubicBezTo>
                <a:close/>
                <a:moveTo>
                  <a:pt x="64" y="116"/>
                </a:moveTo>
                <a:cubicBezTo>
                  <a:pt x="64" y="92"/>
                  <a:pt x="64" y="92"/>
                  <a:pt x="64" y="92"/>
                </a:cubicBezTo>
                <a:cubicBezTo>
                  <a:pt x="70" y="92"/>
                  <a:pt x="75" y="93"/>
                  <a:pt x="81" y="95"/>
                </a:cubicBezTo>
                <a:cubicBezTo>
                  <a:pt x="76" y="103"/>
                  <a:pt x="71" y="110"/>
                  <a:pt x="64" y="116"/>
                </a:cubicBezTo>
                <a:cubicBezTo>
                  <a:pt x="64" y="116"/>
                  <a:pt x="64" y="116"/>
                  <a:pt x="64" y="116"/>
                </a:cubicBezTo>
                <a:close/>
                <a:moveTo>
                  <a:pt x="84" y="96"/>
                </a:moveTo>
                <a:cubicBezTo>
                  <a:pt x="89" y="98"/>
                  <a:pt x="93" y="100"/>
                  <a:pt x="97" y="103"/>
                </a:cubicBezTo>
                <a:cubicBezTo>
                  <a:pt x="90" y="109"/>
                  <a:pt x="81" y="114"/>
                  <a:pt x="71" y="115"/>
                </a:cubicBezTo>
                <a:cubicBezTo>
                  <a:pt x="76" y="110"/>
                  <a:pt x="81" y="103"/>
                  <a:pt x="84" y="96"/>
                </a:cubicBezTo>
                <a:close/>
                <a:moveTo>
                  <a:pt x="82" y="91"/>
                </a:moveTo>
                <a:cubicBezTo>
                  <a:pt x="76" y="89"/>
                  <a:pt x="70" y="88"/>
                  <a:pt x="64" y="88"/>
                </a:cubicBezTo>
                <a:cubicBezTo>
                  <a:pt x="64" y="64"/>
                  <a:pt x="64" y="64"/>
                  <a:pt x="64" y="64"/>
                </a:cubicBezTo>
                <a:cubicBezTo>
                  <a:pt x="88" y="64"/>
                  <a:pt x="88" y="64"/>
                  <a:pt x="88" y="64"/>
                </a:cubicBezTo>
                <a:cubicBezTo>
                  <a:pt x="88" y="74"/>
                  <a:pt x="86" y="83"/>
                  <a:pt x="82" y="91"/>
                </a:cubicBezTo>
                <a:close/>
                <a:moveTo>
                  <a:pt x="64" y="60"/>
                </a:moveTo>
                <a:cubicBezTo>
                  <a:pt x="64" y="40"/>
                  <a:pt x="64" y="40"/>
                  <a:pt x="64" y="40"/>
                </a:cubicBezTo>
                <a:cubicBezTo>
                  <a:pt x="71" y="40"/>
                  <a:pt x="77" y="38"/>
                  <a:pt x="84" y="36"/>
                </a:cubicBezTo>
                <a:cubicBezTo>
                  <a:pt x="86" y="44"/>
                  <a:pt x="88" y="52"/>
                  <a:pt x="88" y="60"/>
                </a:cubicBezTo>
                <a:lnTo>
                  <a:pt x="64" y="60"/>
                </a:lnTo>
                <a:close/>
                <a:moveTo>
                  <a:pt x="22" y="26"/>
                </a:moveTo>
                <a:cubicBezTo>
                  <a:pt x="26" y="30"/>
                  <a:pt x="31" y="33"/>
                  <a:pt x="37" y="35"/>
                </a:cubicBezTo>
                <a:cubicBezTo>
                  <a:pt x="34" y="43"/>
                  <a:pt x="32" y="51"/>
                  <a:pt x="32" y="60"/>
                </a:cubicBezTo>
                <a:cubicBezTo>
                  <a:pt x="8" y="60"/>
                  <a:pt x="8" y="60"/>
                  <a:pt x="8" y="60"/>
                </a:cubicBezTo>
                <a:cubicBezTo>
                  <a:pt x="9" y="47"/>
                  <a:pt x="14" y="35"/>
                  <a:pt x="22" y="26"/>
                </a:cubicBezTo>
                <a:close/>
                <a:moveTo>
                  <a:pt x="8" y="64"/>
                </a:moveTo>
                <a:cubicBezTo>
                  <a:pt x="32" y="64"/>
                  <a:pt x="32" y="64"/>
                  <a:pt x="32" y="64"/>
                </a:cubicBezTo>
                <a:cubicBezTo>
                  <a:pt x="32" y="74"/>
                  <a:pt x="34" y="84"/>
                  <a:pt x="38" y="93"/>
                </a:cubicBezTo>
                <a:cubicBezTo>
                  <a:pt x="33" y="95"/>
                  <a:pt x="28" y="97"/>
                  <a:pt x="24" y="100"/>
                </a:cubicBezTo>
                <a:cubicBezTo>
                  <a:pt x="15" y="91"/>
                  <a:pt x="9" y="78"/>
                  <a:pt x="8" y="64"/>
                </a:cubicBezTo>
                <a:close/>
                <a:moveTo>
                  <a:pt x="100" y="100"/>
                </a:moveTo>
                <a:cubicBezTo>
                  <a:pt x="96" y="97"/>
                  <a:pt x="91" y="95"/>
                  <a:pt x="86" y="93"/>
                </a:cubicBezTo>
                <a:cubicBezTo>
                  <a:pt x="90" y="84"/>
                  <a:pt x="92" y="74"/>
                  <a:pt x="92" y="64"/>
                </a:cubicBezTo>
                <a:cubicBezTo>
                  <a:pt x="116" y="64"/>
                  <a:pt x="116" y="64"/>
                  <a:pt x="116" y="64"/>
                </a:cubicBezTo>
                <a:cubicBezTo>
                  <a:pt x="115" y="78"/>
                  <a:pt x="109" y="91"/>
                  <a:pt x="100" y="100"/>
                </a:cubicBezTo>
                <a:close/>
              </a:path>
            </a:pathLst>
          </a:custGeom>
          <a:solidFill>
            <a:schemeClr val="bg1"/>
          </a:solidFill>
          <a:ln>
            <a:noFill/>
          </a:ln>
        </p:spPr>
        <p:txBody>
          <a:bodyPr vert="horz" wrap="square" lIns="91440" tIns="45720" rIns="91440" bIns="45720" numCol="1" anchor="t" anchorCtr="0" compatLnSpc="1"/>
          <a:p>
            <a:endParaRPr lang="id-ID">
              <a:latin typeface="+mn-ea"/>
            </a:endParaRPr>
          </a:p>
        </p:txBody>
      </p:sp>
      <p:sp>
        <p:nvSpPr>
          <p:cNvPr id="16" name="Rectangle 75"/>
          <p:cNvSpPr/>
          <p:nvPr/>
        </p:nvSpPr>
        <p:spPr>
          <a:xfrm>
            <a:off x="1686560" y="2923540"/>
            <a:ext cx="2140585" cy="800735"/>
          </a:xfrm>
          <a:prstGeom prst="rect">
            <a:avLst/>
          </a:prstGeom>
        </p:spPr>
        <p:txBody>
          <a:bodyPr wrap="square">
            <a:noAutofit/>
          </a:bodyPr>
          <a:p>
            <a:r>
              <a:rPr lang="zh-CN" altLang="en-US" sz="2000" b="1" dirty="0" smtClean="0">
                <a:solidFill>
                  <a:schemeClr val="bg1"/>
                </a:solidFill>
                <a:latin typeface="+mn-ea"/>
              </a:rPr>
              <a:t>Environmental policies</a:t>
            </a:r>
            <a:endParaRPr lang="zh-CN" altLang="en-US" sz="2000" b="1" dirty="0" smtClean="0">
              <a:solidFill>
                <a:schemeClr val="bg1"/>
              </a:solidFill>
              <a:latin typeface="+mn-ea"/>
            </a:endParaRPr>
          </a:p>
        </p:txBody>
      </p:sp>
      <p:sp>
        <p:nvSpPr>
          <p:cNvPr id="18" name="Rectangle 75"/>
          <p:cNvSpPr/>
          <p:nvPr/>
        </p:nvSpPr>
        <p:spPr>
          <a:xfrm>
            <a:off x="1790065" y="2159635"/>
            <a:ext cx="2037715" cy="579120"/>
          </a:xfrm>
          <a:prstGeom prst="rect">
            <a:avLst/>
          </a:prstGeom>
        </p:spPr>
        <p:txBody>
          <a:bodyPr wrap="square">
            <a:noAutofit/>
          </a:bodyPr>
          <a:p>
            <a:r>
              <a:rPr lang="en-US" altLang="zh-CN" sz="2000" b="1" dirty="0" smtClean="0">
                <a:solidFill>
                  <a:schemeClr val="bg1"/>
                </a:solidFill>
                <a:latin typeface="+mn-ea"/>
              </a:rPr>
              <a:t>Q</a:t>
            </a:r>
            <a:r>
              <a:rPr lang="zh-CN" altLang="en-US" sz="2000" b="1" dirty="0" smtClean="0">
                <a:solidFill>
                  <a:schemeClr val="bg1"/>
                </a:solidFill>
                <a:latin typeface="+mn-ea"/>
              </a:rPr>
              <a:t>uality policy</a:t>
            </a:r>
            <a:endParaRPr lang="zh-CN" altLang="en-US" sz="2000" b="1" dirty="0" smtClean="0">
              <a:solidFill>
                <a:schemeClr val="bg1"/>
              </a:solidFill>
              <a:latin typeface="+mn-ea"/>
            </a:endParaRPr>
          </a:p>
        </p:txBody>
      </p:sp>
      <p:sp>
        <p:nvSpPr>
          <p:cNvPr id="19" name="Rectangle 75"/>
          <p:cNvSpPr/>
          <p:nvPr/>
        </p:nvSpPr>
        <p:spPr>
          <a:xfrm>
            <a:off x="1830070" y="1086485"/>
            <a:ext cx="1937385" cy="705485"/>
          </a:xfrm>
          <a:prstGeom prst="rect">
            <a:avLst/>
          </a:prstGeom>
        </p:spPr>
        <p:txBody>
          <a:bodyPr wrap="square">
            <a:noAutofit/>
          </a:bodyPr>
          <a:p>
            <a:r>
              <a:rPr lang="zh-CN" altLang="en-US" sz="2000" b="1" dirty="0" smtClean="0">
                <a:solidFill>
                  <a:schemeClr val="bg1"/>
                </a:solidFill>
                <a:latin typeface="+mn-ea"/>
              </a:rPr>
              <a:t>Quality </a:t>
            </a:r>
            <a:r>
              <a:rPr lang="en-US" altLang="zh-CN" sz="2000" b="1" dirty="0" smtClean="0">
                <a:solidFill>
                  <a:schemeClr val="bg1"/>
                </a:solidFill>
                <a:latin typeface="+mn-ea"/>
              </a:rPr>
              <a:t>o</a:t>
            </a:r>
            <a:r>
              <a:rPr lang="zh-CN" altLang="en-US" sz="2000" b="1" dirty="0" smtClean="0">
                <a:solidFill>
                  <a:schemeClr val="bg1"/>
                </a:solidFill>
                <a:latin typeface="+mn-ea"/>
              </a:rPr>
              <a:t>bjectives</a:t>
            </a:r>
            <a:endParaRPr lang="zh-CN" altLang="en-US" sz="2000" b="1" dirty="0" smtClean="0">
              <a:solidFill>
                <a:schemeClr val="bg1"/>
              </a:solidFill>
              <a:latin typeface="+mn-ea"/>
            </a:endParaRPr>
          </a:p>
        </p:txBody>
      </p:sp>
      <p:sp>
        <p:nvSpPr>
          <p:cNvPr id="20" name="Rectangle 75"/>
          <p:cNvSpPr/>
          <p:nvPr/>
        </p:nvSpPr>
        <p:spPr>
          <a:xfrm>
            <a:off x="3828415" y="1112520"/>
            <a:ext cx="4387215" cy="755650"/>
          </a:xfrm>
          <a:prstGeom prst="rect">
            <a:avLst/>
          </a:prstGeom>
        </p:spPr>
        <p:txBody>
          <a:bodyPr wrap="square">
            <a:noAutofit/>
          </a:bodyPr>
          <a:p>
            <a:pPr>
              <a:lnSpc>
                <a:spcPct val="80000"/>
              </a:lnSpc>
              <a:defRPr/>
            </a:pPr>
            <a:r>
              <a:rPr lang="en-US" altLang="zh-TW" sz="1200" dirty="0" smtClean="0">
                <a:latin typeface="+mn-ea"/>
                <a:sym typeface="+mn-ea"/>
              </a:rPr>
              <a:t>Monthly defect rate of finished products ≤ 0.01%</a:t>
            </a:r>
            <a:endParaRPr lang="en-US" altLang="zh-TW" sz="1200" dirty="0" smtClean="0">
              <a:latin typeface="+mn-ea"/>
              <a:sym typeface="+mn-ea"/>
            </a:endParaRPr>
          </a:p>
          <a:p>
            <a:pPr>
              <a:lnSpc>
                <a:spcPct val="80000"/>
              </a:lnSpc>
              <a:defRPr/>
            </a:pPr>
            <a:r>
              <a:rPr lang="en-US" altLang="zh-TW" sz="1200" dirty="0" smtClean="0">
                <a:latin typeface="+mn-ea"/>
              </a:rPr>
              <a:t>No more than one customer complaint case per month</a:t>
            </a:r>
            <a:endParaRPr lang="en-US" altLang="zh-TW" sz="1200" dirty="0" smtClean="0">
              <a:latin typeface="+mn-ea"/>
            </a:endParaRPr>
          </a:p>
          <a:p>
            <a:pPr>
              <a:lnSpc>
                <a:spcPct val="80000"/>
              </a:lnSpc>
              <a:defRPr/>
            </a:pPr>
            <a:r>
              <a:rPr lang="en-US" altLang="zh-TW" sz="1200" dirty="0" smtClean="0">
                <a:latin typeface="+mn-ea"/>
              </a:rPr>
              <a:t>Customer return defect rate ≤ 0.01% per month</a:t>
            </a:r>
            <a:endParaRPr lang="en-US" altLang="zh-TW" sz="1200" dirty="0" smtClean="0">
              <a:latin typeface="+mn-ea"/>
            </a:endParaRPr>
          </a:p>
          <a:p>
            <a:endParaRPr lang="id-ID" sz="1200" b="1" dirty="0">
              <a:solidFill>
                <a:schemeClr val="bg1"/>
              </a:solidFill>
              <a:latin typeface="+mn-ea"/>
            </a:endParaRPr>
          </a:p>
        </p:txBody>
      </p:sp>
      <p:sp>
        <p:nvSpPr>
          <p:cNvPr id="21" name="Rectangle 75"/>
          <p:cNvSpPr/>
          <p:nvPr/>
        </p:nvSpPr>
        <p:spPr>
          <a:xfrm>
            <a:off x="3827780" y="2062480"/>
            <a:ext cx="4175125" cy="704850"/>
          </a:xfrm>
          <a:prstGeom prst="rect">
            <a:avLst/>
          </a:prstGeom>
        </p:spPr>
        <p:txBody>
          <a:bodyPr wrap="square">
            <a:noAutofit/>
          </a:bodyPr>
          <a:p>
            <a:pPr>
              <a:lnSpc>
                <a:spcPct val="80000"/>
              </a:lnSpc>
              <a:defRPr/>
            </a:pPr>
            <a:r>
              <a:rPr lang="en-US" altLang="zh-TW" sz="1200" dirty="0" smtClean="0">
                <a:latin typeface="+mn-ea"/>
                <a:sym typeface="+mn-ea"/>
              </a:rPr>
              <a:t>Step by step control, everyone's participation, providing customers with high-quality products and services at the most competitive cost, and continuously keep improving </a:t>
            </a:r>
            <a:endParaRPr lang="en-US" altLang="zh-TW" sz="1200" dirty="0" smtClean="0">
              <a:latin typeface="+mn-ea"/>
              <a:sym typeface="+mn-ea"/>
            </a:endParaRPr>
          </a:p>
        </p:txBody>
      </p:sp>
      <p:sp>
        <p:nvSpPr>
          <p:cNvPr id="35" name="Rectangle 75"/>
          <p:cNvSpPr/>
          <p:nvPr/>
        </p:nvSpPr>
        <p:spPr>
          <a:xfrm>
            <a:off x="3826510" y="2733040"/>
            <a:ext cx="5288280" cy="991235"/>
          </a:xfrm>
          <a:prstGeom prst="rect">
            <a:avLst/>
          </a:prstGeom>
        </p:spPr>
        <p:txBody>
          <a:bodyPr wrap="square">
            <a:noAutofit/>
          </a:bodyPr>
          <a:p>
            <a:pPr>
              <a:lnSpc>
                <a:spcPct val="80000"/>
              </a:lnSpc>
              <a:defRPr/>
            </a:pPr>
            <a:endParaRPr lang="zh-CN" altLang="en-US" sz="1400" dirty="0" smtClean="0">
              <a:latin typeface="+mn-ea"/>
              <a:sym typeface="+mn-ea"/>
            </a:endParaRPr>
          </a:p>
          <a:p>
            <a:pPr>
              <a:lnSpc>
                <a:spcPct val="80000"/>
              </a:lnSpc>
              <a:defRPr/>
            </a:pPr>
            <a:r>
              <a:rPr lang="zh-CN" altLang="en-US" sz="1200" dirty="0" smtClean="0">
                <a:latin typeface="+mn-ea"/>
                <a:sym typeface="+mn-ea"/>
              </a:rPr>
              <a:t>Implement environmental protection and pollution prevention. Energy conservation and consumption reduction, striving to reduce waste.</a:t>
            </a:r>
            <a:endParaRPr lang="zh-CN" altLang="en-US" sz="1200" dirty="0" smtClean="0">
              <a:latin typeface="+mn-ea"/>
              <a:sym typeface="+mn-ea"/>
            </a:endParaRPr>
          </a:p>
          <a:p>
            <a:pPr>
              <a:lnSpc>
                <a:spcPct val="80000"/>
              </a:lnSpc>
              <a:defRPr/>
            </a:pPr>
            <a:r>
              <a:rPr lang="zh-TW" altLang="en-US" sz="1200" dirty="0" smtClean="0">
                <a:latin typeface="+mn-ea"/>
              </a:rPr>
              <a:t>Comply with regulations and communicate effectively. Continuous improvement and sustainable operation</a:t>
            </a:r>
            <a:endParaRPr lang="zh-TW" altLang="en-US" sz="1400" dirty="0" smtClean="0">
              <a:latin typeface="+mn-ea"/>
            </a:endParaRPr>
          </a:p>
          <a:p>
            <a:endParaRPr lang="id-ID" sz="1400" b="1" dirty="0">
              <a:solidFill>
                <a:schemeClr val="bg1"/>
              </a:solidFill>
              <a:latin typeface="+mn-ea"/>
            </a:endParaRPr>
          </a:p>
        </p:txBody>
      </p:sp>
      <p:sp>
        <p:nvSpPr>
          <p:cNvPr id="36" name="Rectangle 75"/>
          <p:cNvSpPr/>
          <p:nvPr/>
        </p:nvSpPr>
        <p:spPr>
          <a:xfrm>
            <a:off x="3929380" y="3839210"/>
            <a:ext cx="5074285" cy="1303020"/>
          </a:xfrm>
          <a:prstGeom prst="rect">
            <a:avLst/>
          </a:prstGeom>
        </p:spPr>
        <p:txBody>
          <a:bodyPr wrap="square">
            <a:noAutofit/>
          </a:bodyPr>
          <a:p>
            <a:pPr>
              <a:lnSpc>
                <a:spcPct val="80000"/>
              </a:lnSpc>
              <a:defRPr/>
            </a:pPr>
            <a:r>
              <a:rPr lang="zh-CN" altLang="en-US" sz="1200" dirty="0" smtClean="0">
                <a:latin typeface="+mn-ea"/>
                <a:sym typeface="+mn-ea"/>
              </a:rPr>
              <a:t>Comply with regulations on environmental substance management and customer requirements</a:t>
            </a:r>
            <a:endParaRPr lang="zh-CN" altLang="en-US" sz="1200" dirty="0" smtClean="0">
              <a:latin typeface="+mn-ea"/>
              <a:sym typeface="+mn-ea"/>
            </a:endParaRPr>
          </a:p>
          <a:p>
            <a:pPr>
              <a:lnSpc>
                <a:spcPct val="80000"/>
              </a:lnSpc>
              <a:defRPr/>
            </a:pPr>
            <a:r>
              <a:rPr lang="zh-TW" altLang="en-US" sz="1200" dirty="0" smtClean="0">
                <a:latin typeface="+mn-ea"/>
              </a:rPr>
              <a:t>Necessary measures to promote the reduction of environmental pollution</a:t>
            </a:r>
            <a:endParaRPr lang="zh-TW" altLang="en-US" sz="1200" dirty="0" smtClean="0">
              <a:latin typeface="+mn-ea"/>
            </a:endParaRPr>
          </a:p>
          <a:p>
            <a:pPr>
              <a:lnSpc>
                <a:spcPct val="80000"/>
              </a:lnSpc>
              <a:defRPr/>
            </a:pPr>
            <a:r>
              <a:rPr lang="zh-TW" altLang="en-US" sz="1200" dirty="0" smtClean="0">
                <a:latin typeface="+mn-ea"/>
              </a:rPr>
              <a:t>Ensure reasonable control of harmful substances in the environment</a:t>
            </a:r>
            <a:endParaRPr lang="zh-TW" altLang="en-US" sz="1200" dirty="0" smtClean="0">
              <a:latin typeface="+mn-ea"/>
            </a:endParaRPr>
          </a:p>
          <a:p>
            <a:endParaRPr lang="id-ID" sz="1200" b="1" dirty="0">
              <a:solidFill>
                <a:schemeClr val="bg1"/>
              </a:solidFill>
              <a:latin typeface="+mn-ea"/>
            </a:endParaRPr>
          </a:p>
        </p:txBody>
      </p:sp>
    </p:spTree>
  </p:cSld>
  <p:clrMapOvr>
    <a:masterClrMapping/>
  </p:clrMapOvr>
  <p:transition spd="slow" advTm="6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50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83"/>
                                        </p:tgtEl>
                                        <p:attrNameLst>
                                          <p:attrName>style.visibility</p:attrName>
                                        </p:attrNameLst>
                                      </p:cBhvr>
                                      <p:to>
                                        <p:strVal val="visible"/>
                                      </p:to>
                                    </p:set>
                                    <p:animEffect transition="in" filter="fade">
                                      <p:cBhvr>
                                        <p:cTn id="11" dur="500"/>
                                        <p:tgtEl>
                                          <p:spTgt spid="83"/>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91"/>
                                        </p:tgtEl>
                                        <p:attrNameLst>
                                          <p:attrName>style.visibility</p:attrName>
                                        </p:attrNameLst>
                                      </p:cBhvr>
                                      <p:to>
                                        <p:strVal val="visible"/>
                                      </p:to>
                                    </p:set>
                                    <p:animEffect transition="in" filter="fade">
                                      <p:cBhvr>
                                        <p:cTn id="14" dur="500"/>
                                        <p:tgtEl>
                                          <p:spTgt spid="91"/>
                                        </p:tgtEl>
                                      </p:cBhvr>
                                    </p:animEffect>
                                  </p:childTnLst>
                                </p:cTn>
                              </p:par>
                              <p:par>
                                <p:cTn id="15" presetID="10"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bldLvl="0" animBg="1"/>
      <p:bldP spid="91" grpId="0" bldLvl="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557205" y="1023734"/>
            <a:ext cx="6586815" cy="1404000"/>
          </a:xfrm>
          <a:custGeom>
            <a:avLst/>
            <a:gdLst/>
            <a:ahLst/>
            <a:cxnLst/>
            <a:rect l="l" t="t" r="r" b="b"/>
            <a:pathLst>
              <a:path w="6586815" h="1404000">
                <a:moveTo>
                  <a:pt x="810600" y="0"/>
                </a:moveTo>
                <a:lnTo>
                  <a:pt x="6586815" y="0"/>
                </a:lnTo>
                <a:lnTo>
                  <a:pt x="6586815" y="1404000"/>
                </a:lnTo>
                <a:lnTo>
                  <a:pt x="0" y="1404000"/>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0" y="2931790"/>
            <a:ext cx="4284268" cy="1404000"/>
          </a:xfrm>
          <a:custGeom>
            <a:avLst/>
            <a:gdLst/>
            <a:ahLst/>
            <a:cxnLst/>
            <a:rect l="l" t="t" r="r" b="b"/>
            <a:pathLst>
              <a:path w="4284268" h="1404000">
                <a:moveTo>
                  <a:pt x="0" y="0"/>
                </a:moveTo>
                <a:lnTo>
                  <a:pt x="4284268" y="0"/>
                </a:lnTo>
                <a:lnTo>
                  <a:pt x="3473668" y="1404000"/>
                </a:lnTo>
                <a:lnTo>
                  <a:pt x="0" y="1404000"/>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0" y="1456690"/>
            <a:ext cx="8199755" cy="2303145"/>
          </a:xfrm>
          <a:custGeom>
            <a:avLst/>
            <a:gdLst/>
            <a:ahLst/>
            <a:cxnLst/>
            <a:rect l="l" t="t" r="r" b="b"/>
            <a:pathLst>
              <a:path w="7959928" h="2268000">
                <a:moveTo>
                  <a:pt x="0" y="0"/>
                </a:moveTo>
                <a:lnTo>
                  <a:pt x="7959928" y="0"/>
                </a:lnTo>
                <a:lnTo>
                  <a:pt x="6650498" y="2268000"/>
                </a:lnTo>
                <a:lnTo>
                  <a:pt x="0" y="22680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9"/>
          <p:cNvSpPr txBox="1"/>
          <p:nvPr/>
        </p:nvSpPr>
        <p:spPr>
          <a:xfrm>
            <a:off x="592932" y="2859785"/>
            <a:ext cx="1045557" cy="461665"/>
          </a:xfrm>
          <a:prstGeom prst="rect">
            <a:avLst/>
          </a:prstGeom>
          <a:noFill/>
        </p:spPr>
        <p:txBody>
          <a:bodyPr wrap="square" rtlCol="0">
            <a:spAutoFit/>
          </a:bodyPr>
          <a:lstStyle/>
          <a:p>
            <a:pPr algn="ctr"/>
            <a:r>
              <a:rPr lang="en-US" altLang="zh-CN" sz="2400" dirty="0">
                <a:solidFill>
                  <a:schemeClr val="bg1"/>
                </a:solidFill>
              </a:rPr>
              <a:t>PART</a:t>
            </a:r>
            <a:endParaRPr lang="zh-CN" altLang="en-US" sz="2400" dirty="0">
              <a:solidFill>
                <a:schemeClr val="bg1"/>
              </a:solidFill>
            </a:endParaRPr>
          </a:p>
        </p:txBody>
      </p:sp>
      <p:sp>
        <p:nvSpPr>
          <p:cNvPr id="11" name="TextBox 10"/>
          <p:cNvSpPr txBox="1"/>
          <p:nvPr/>
        </p:nvSpPr>
        <p:spPr>
          <a:xfrm>
            <a:off x="1375073" y="1683906"/>
            <a:ext cx="1672408" cy="1862048"/>
          </a:xfrm>
          <a:prstGeom prst="rect">
            <a:avLst/>
          </a:prstGeom>
          <a:noFill/>
        </p:spPr>
        <p:txBody>
          <a:bodyPr wrap="square" rtlCol="0">
            <a:spAutoFit/>
          </a:bodyPr>
          <a:lstStyle/>
          <a:p>
            <a:pPr algn="ctr"/>
            <a:r>
              <a:rPr lang="en-US" altLang="zh-CN" sz="11500" dirty="0">
                <a:solidFill>
                  <a:schemeClr val="bg1"/>
                </a:solidFill>
                <a:latin typeface="Impact" panose="020B0806030902050204" pitchFamily="34" charset="0"/>
              </a:rPr>
              <a:t>2</a:t>
            </a:r>
            <a:endParaRPr lang="zh-CN" altLang="en-US" sz="11500" dirty="0">
              <a:solidFill>
                <a:schemeClr val="bg1"/>
              </a:solidFill>
              <a:latin typeface="Impact" panose="020B0806030902050204" pitchFamily="34" charset="0"/>
            </a:endParaRPr>
          </a:p>
        </p:txBody>
      </p:sp>
      <p:sp>
        <p:nvSpPr>
          <p:cNvPr id="12" name="TextBox 11"/>
          <p:cNvSpPr txBox="1"/>
          <p:nvPr/>
        </p:nvSpPr>
        <p:spPr>
          <a:xfrm>
            <a:off x="2687320" y="1921510"/>
            <a:ext cx="5397500" cy="720725"/>
          </a:xfrm>
          <a:prstGeom prst="rect">
            <a:avLst/>
          </a:prstGeom>
          <a:noFill/>
        </p:spPr>
        <p:txBody>
          <a:bodyPr wrap="none" rtlCol="0">
            <a:noAutofit/>
          </a:bodyPr>
          <a:lstStyle/>
          <a:p>
            <a:pPr marL="0" lvl="1" algn="l"/>
            <a:r>
              <a:rPr lang="zh-CN" altLang="en-US" sz="3600" b="1" dirty="0">
                <a:solidFill>
                  <a:schemeClr val="bg1"/>
                </a:solidFill>
                <a:latin typeface="微软雅黑" panose="020B0503020204020204" pitchFamily="34" charset="-122"/>
              </a:rPr>
              <a:t>Product Introduction</a:t>
            </a:r>
            <a:endParaRPr lang="zh-CN" altLang="en-US" sz="3600" b="1" dirty="0">
              <a:solidFill>
                <a:schemeClr val="bg1"/>
              </a:solidFill>
              <a:latin typeface="微软雅黑" panose="020B0503020204020204" pitchFamily="34" charset="-122"/>
            </a:endParaRPr>
          </a:p>
        </p:txBody>
      </p:sp>
      <p:sp>
        <p:nvSpPr>
          <p:cNvPr id="13" name="TextBox 12"/>
          <p:cNvSpPr txBox="1"/>
          <p:nvPr/>
        </p:nvSpPr>
        <p:spPr>
          <a:xfrm>
            <a:off x="2829560" y="2656840"/>
            <a:ext cx="1466850" cy="426720"/>
          </a:xfrm>
          <a:prstGeom prst="rect">
            <a:avLst/>
          </a:prstGeom>
          <a:noFill/>
        </p:spPr>
        <p:txBody>
          <a:bodyPr wrap="square" lIns="60469" tIns="30235" rIns="60469" bIns="30235" rtlCol="0">
            <a:noAutofit/>
          </a:bodyPr>
          <a:lstStyle/>
          <a:p>
            <a:r>
              <a:rPr lang="en-US" altLang="zh-CN" sz="1000" dirty="0">
                <a:solidFill>
                  <a:schemeClr val="bg1"/>
                </a:solidFill>
                <a:latin typeface="微软雅黑" panose="020B0503020204020204" pitchFamily="34" charset="-122"/>
                <a:ea typeface="微软雅黑" panose="020B0503020204020204" pitchFamily="34" charset="-122"/>
              </a:rPr>
              <a:t>※ </a:t>
            </a:r>
            <a:r>
              <a:rPr lang="zh-CN" altLang="en-US" sz="1000" dirty="0">
                <a:solidFill>
                  <a:schemeClr val="bg1"/>
                </a:solidFill>
                <a:latin typeface="+mj-lt"/>
                <a:ea typeface="微软雅黑" panose="020B0503020204020204" pitchFamily="34" charset="-122"/>
                <a:cs typeface="+mj-lt"/>
              </a:rPr>
              <a:t>Main products</a:t>
            </a:r>
            <a:endParaRPr lang="zh-CN" altLang="en-US" sz="1000" dirty="0">
              <a:solidFill>
                <a:schemeClr val="bg1"/>
              </a:solidFill>
              <a:latin typeface="+mj-lt"/>
              <a:ea typeface="微软雅黑" panose="020B0503020204020204" pitchFamily="34" charset="-122"/>
              <a:cs typeface="+mj-lt"/>
            </a:endParaRPr>
          </a:p>
        </p:txBody>
      </p:sp>
      <p:sp>
        <p:nvSpPr>
          <p:cNvPr id="14" name="TextBox 13"/>
          <p:cNvSpPr txBox="1"/>
          <p:nvPr/>
        </p:nvSpPr>
        <p:spPr>
          <a:xfrm>
            <a:off x="4220845" y="2679065"/>
            <a:ext cx="1557020" cy="404495"/>
          </a:xfrm>
          <a:prstGeom prst="rect">
            <a:avLst/>
          </a:prstGeom>
          <a:noFill/>
        </p:spPr>
        <p:txBody>
          <a:bodyPr wrap="square" lIns="60469" tIns="30235" rIns="60469" bIns="30235" rtlCol="0">
            <a:noAutofit/>
          </a:bodyPr>
          <a:lstStyle/>
          <a:p>
            <a:r>
              <a:rPr lang="en-US" altLang="zh-CN" sz="1000" dirty="0">
                <a:solidFill>
                  <a:schemeClr val="bg1"/>
                </a:solidFill>
                <a:latin typeface="微软雅黑" panose="020B0503020204020204" pitchFamily="34" charset="-122"/>
              </a:rPr>
              <a:t>※ </a:t>
            </a:r>
            <a:r>
              <a:rPr lang="zh-CN" altLang="en-US" sz="1000" dirty="0">
                <a:solidFill>
                  <a:schemeClr val="bg1"/>
                </a:solidFill>
                <a:latin typeface="+mj-lt"/>
                <a:cs typeface="+mj-lt"/>
              </a:rPr>
              <a:t>Technical indicators</a:t>
            </a:r>
            <a:endParaRPr lang="zh-CN" altLang="en-US" sz="1000" dirty="0">
              <a:solidFill>
                <a:schemeClr val="bg1"/>
              </a:solidFill>
              <a:latin typeface="+mj-lt"/>
              <a:cs typeface="+mj-lt"/>
            </a:endParaRPr>
          </a:p>
        </p:txBody>
      </p:sp>
      <p:sp>
        <p:nvSpPr>
          <p:cNvPr id="15" name="TextBox 14"/>
          <p:cNvSpPr txBox="1"/>
          <p:nvPr/>
        </p:nvSpPr>
        <p:spPr>
          <a:xfrm>
            <a:off x="2828925" y="2973070"/>
            <a:ext cx="1496695" cy="327025"/>
          </a:xfrm>
          <a:prstGeom prst="rect">
            <a:avLst/>
          </a:prstGeom>
          <a:noFill/>
        </p:spPr>
        <p:txBody>
          <a:bodyPr wrap="square" lIns="60469" tIns="30235" rIns="60469" bIns="30235" rtlCol="0">
            <a:noAutofit/>
          </a:bodyPr>
          <a:lstStyle/>
          <a:p>
            <a:r>
              <a:rPr lang="en-US" altLang="zh-CN" sz="1000" dirty="0">
                <a:solidFill>
                  <a:schemeClr val="bg1"/>
                </a:solidFill>
                <a:latin typeface="微软雅黑" panose="020B0503020204020204" pitchFamily="34" charset="-122"/>
              </a:rPr>
              <a:t>※ </a:t>
            </a:r>
            <a:r>
              <a:rPr lang="en-US" altLang="zh-CN" sz="1000" dirty="0">
                <a:solidFill>
                  <a:schemeClr val="bg1"/>
                </a:solidFill>
                <a:latin typeface="+mj-lt"/>
                <a:cs typeface="+mj-lt"/>
              </a:rPr>
              <a:t>P</a:t>
            </a:r>
            <a:r>
              <a:rPr lang="zh-CN" altLang="en-US" sz="1000" dirty="0">
                <a:solidFill>
                  <a:schemeClr val="bg1"/>
                </a:solidFill>
                <a:latin typeface="+mj-lt"/>
                <a:cs typeface="+mj-lt"/>
              </a:rPr>
              <a:t>roduction capacity</a:t>
            </a:r>
            <a:endParaRPr lang="zh-CN" altLang="en-US" sz="1000" dirty="0">
              <a:solidFill>
                <a:schemeClr val="bg1"/>
              </a:solidFill>
              <a:latin typeface="+mj-lt"/>
              <a:cs typeface="+mj-lt"/>
            </a:endParaRPr>
          </a:p>
        </p:txBody>
      </p:sp>
      <p:sp>
        <p:nvSpPr>
          <p:cNvPr id="16" name="TextBox 15"/>
          <p:cNvSpPr txBox="1"/>
          <p:nvPr/>
        </p:nvSpPr>
        <p:spPr>
          <a:xfrm>
            <a:off x="4375150" y="2973070"/>
            <a:ext cx="1540510" cy="327025"/>
          </a:xfrm>
          <a:prstGeom prst="rect">
            <a:avLst/>
          </a:prstGeom>
          <a:noFill/>
        </p:spPr>
        <p:txBody>
          <a:bodyPr wrap="square" lIns="60469" tIns="30235" rIns="60469" bIns="30235" rtlCol="0">
            <a:noAutofit/>
          </a:bodyPr>
          <a:lstStyle/>
          <a:p>
            <a:r>
              <a:rPr lang="en-US" altLang="zh-CN" sz="1000" dirty="0">
                <a:solidFill>
                  <a:schemeClr val="bg1"/>
                </a:solidFill>
                <a:latin typeface="微软雅黑" panose="020B0503020204020204" pitchFamily="34" charset="-122"/>
              </a:rPr>
              <a:t>※ </a:t>
            </a:r>
            <a:r>
              <a:rPr lang="zh-CN" altLang="en-US" sz="1000" dirty="0">
                <a:solidFill>
                  <a:schemeClr val="bg1"/>
                </a:solidFill>
                <a:latin typeface="+mj-lt"/>
                <a:cs typeface="+mj-lt"/>
              </a:rPr>
              <a:t>Related equipment</a:t>
            </a:r>
            <a:endParaRPr lang="zh-CN" altLang="en-US" sz="1000" dirty="0">
              <a:solidFill>
                <a:schemeClr val="bg1"/>
              </a:solidFill>
              <a:latin typeface="+mj-lt"/>
              <a:cs typeface="+mj-lt"/>
            </a:endParaRPr>
          </a:p>
        </p:txBody>
      </p:sp>
      <p:sp>
        <p:nvSpPr>
          <p:cNvPr id="17" name="TextBox 16"/>
          <p:cNvSpPr txBox="1"/>
          <p:nvPr/>
        </p:nvSpPr>
        <p:spPr>
          <a:xfrm>
            <a:off x="5192395" y="2531745"/>
            <a:ext cx="2703195" cy="551815"/>
          </a:xfrm>
          <a:prstGeom prst="rect">
            <a:avLst/>
          </a:prstGeom>
          <a:noFill/>
        </p:spPr>
        <p:txBody>
          <a:bodyPr wrap="square" lIns="60469" tIns="30235" rIns="60469" bIns="30235" rtlCol="0">
            <a:noAutofit/>
          </a:bodyPr>
          <a:lstStyle/>
          <a:p>
            <a:r>
              <a:rPr lang="en-US" altLang="zh-CN" sz="1000" dirty="0">
                <a:solidFill>
                  <a:schemeClr val="bg1"/>
                </a:solidFill>
                <a:latin typeface="微软雅黑" panose="020B0503020204020204" pitchFamily="34" charset="-122"/>
              </a:rPr>
              <a:t>           </a:t>
            </a:r>
            <a:endParaRPr lang="en-US" altLang="zh-CN" sz="1000" dirty="0">
              <a:solidFill>
                <a:schemeClr val="bg1"/>
              </a:solidFill>
              <a:latin typeface="微软雅黑" panose="020B0503020204020204" pitchFamily="34" charset="-122"/>
            </a:endParaRPr>
          </a:p>
          <a:p>
            <a:r>
              <a:rPr lang="en-US" altLang="zh-CN" sz="1000" dirty="0">
                <a:solidFill>
                  <a:schemeClr val="bg1"/>
                </a:solidFill>
                <a:latin typeface="微软雅黑" panose="020B0503020204020204" pitchFamily="34" charset="-122"/>
              </a:rPr>
              <a:t>                 ※ </a:t>
            </a:r>
            <a:r>
              <a:rPr lang="en-US" altLang="zh-CN" sz="1000" dirty="0">
                <a:solidFill>
                  <a:schemeClr val="bg1"/>
                </a:solidFill>
                <a:latin typeface="+mj-lt"/>
                <a:cs typeface="+mj-lt"/>
              </a:rPr>
              <a:t>P</a:t>
            </a:r>
            <a:r>
              <a:rPr lang="zh-CN" altLang="en-US" sz="1000" dirty="0">
                <a:solidFill>
                  <a:schemeClr val="bg1"/>
                </a:solidFill>
                <a:latin typeface="+mj-lt"/>
                <a:cs typeface="+mj-lt"/>
              </a:rPr>
              <a:t>rocess flow</a:t>
            </a:r>
            <a:endParaRPr lang="zh-CN" altLang="en-US" sz="1000" dirty="0">
              <a:solidFill>
                <a:schemeClr val="bg1"/>
              </a:solidFill>
              <a:latin typeface="+mj-lt"/>
              <a:cs typeface="+mj-lt"/>
            </a:endParaRPr>
          </a:p>
        </p:txBody>
      </p:sp>
      <p:sp>
        <p:nvSpPr>
          <p:cNvPr id="18" name="TextBox 17"/>
          <p:cNvSpPr txBox="1"/>
          <p:nvPr/>
        </p:nvSpPr>
        <p:spPr>
          <a:xfrm>
            <a:off x="5857240" y="2973705"/>
            <a:ext cx="1260475" cy="326390"/>
          </a:xfrm>
          <a:prstGeom prst="rect">
            <a:avLst/>
          </a:prstGeom>
          <a:noFill/>
        </p:spPr>
        <p:txBody>
          <a:bodyPr wrap="square" lIns="60469" tIns="30235" rIns="60469" bIns="30235" rtlCol="0">
            <a:noAutofit/>
          </a:bodyPr>
          <a:lstStyle/>
          <a:p>
            <a:r>
              <a:rPr lang="en-US" altLang="zh-CN" sz="1000" dirty="0">
                <a:solidFill>
                  <a:schemeClr val="bg1"/>
                </a:solidFill>
                <a:latin typeface="微软雅黑" panose="020B0503020204020204" pitchFamily="34" charset="-122"/>
              </a:rPr>
              <a:t>※ </a:t>
            </a:r>
            <a:r>
              <a:rPr lang="en-US" altLang="zh-CN" sz="1000" dirty="0">
                <a:solidFill>
                  <a:schemeClr val="bg1"/>
                </a:solidFill>
                <a:latin typeface="+mj-lt"/>
                <a:cs typeface="+mj-lt"/>
              </a:rPr>
              <a:t>A</a:t>
            </a:r>
            <a:r>
              <a:rPr lang="zh-CN" altLang="en-US" sz="1000" dirty="0">
                <a:solidFill>
                  <a:schemeClr val="bg1"/>
                </a:solidFill>
                <a:latin typeface="+mj-lt"/>
                <a:cs typeface="+mj-lt"/>
              </a:rPr>
              <a:t>pplication area</a:t>
            </a:r>
            <a:r>
              <a:rPr lang="zh-CN" altLang="en-US" sz="1000" dirty="0">
                <a:solidFill>
                  <a:schemeClr val="bg1"/>
                </a:solidFill>
                <a:latin typeface="微软雅黑" panose="020B0503020204020204" pitchFamily="34" charset="-122"/>
              </a:rPr>
              <a:t> </a:t>
            </a:r>
            <a:endParaRPr lang="zh-CN" altLang="en-US" sz="1000" dirty="0">
              <a:solidFill>
                <a:schemeClr val="bg1"/>
              </a:solidFill>
              <a:latin typeface="微软雅黑" panose="020B0503020204020204" pitchFamily="34" charset="-122"/>
            </a:endParaRPr>
          </a:p>
        </p:txBody>
      </p:sp>
      <p:sp>
        <p:nvSpPr>
          <p:cNvPr id="21" name="矩形 20"/>
          <p:cNvSpPr/>
          <p:nvPr/>
        </p:nvSpPr>
        <p:spPr>
          <a:xfrm>
            <a:off x="8251155" y="1356638"/>
            <a:ext cx="447057" cy="738192"/>
          </a:xfrm>
          <a:custGeom>
            <a:avLst/>
            <a:gdLst/>
            <a:ahLst/>
            <a:cxnLst/>
            <a:rect l="l" t="t" r="r" b="b"/>
            <a:pathLst>
              <a:path w="447057" h="738192">
                <a:moveTo>
                  <a:pt x="77961" y="0"/>
                </a:moveTo>
                <a:lnTo>
                  <a:pt x="447057" y="369096"/>
                </a:lnTo>
                <a:lnTo>
                  <a:pt x="77961" y="738192"/>
                </a:lnTo>
                <a:lnTo>
                  <a:pt x="0" y="660231"/>
                </a:lnTo>
                <a:lnTo>
                  <a:pt x="293910" y="366322"/>
                </a:lnTo>
                <a:lnTo>
                  <a:pt x="2775" y="7518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p:cNvPicPr>
            <a:picLocks noChangeAspect="1"/>
          </p:cNvPicPr>
          <p:nvPr/>
        </p:nvPicPr>
        <p:blipFill>
          <a:blip r:embed="rId1"/>
          <a:stretch>
            <a:fillRect/>
          </a:stretch>
        </p:blipFill>
        <p:spPr>
          <a:xfrm>
            <a:off x="7854315" y="339725"/>
            <a:ext cx="786130" cy="22288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Tm="6000">
        <p:blinds dir="vert"/>
      </p:transition>
    </mc:Choice>
    <mc:Fallback>
      <p:transition spd="slow" advTm="6000">
        <p:blinds dir="vert"/>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1000"/>
                                            <p:tgtEl>
                                              <p:spTgt spid="4"/>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left)">
                                          <p:cBhvr>
                                            <p:cTn id="10" dur="1000"/>
                                            <p:tgtEl>
                                              <p:spTgt spid="7"/>
                                            </p:tgtEl>
                                          </p:cBhvr>
                                        </p:animEffect>
                                      </p:childTnLst>
                                    </p:cTn>
                                  </p:par>
                                </p:childTnLst>
                              </p:cTn>
                            </p:par>
                            <p:par>
                              <p:cTn id="11" fill="hold">
                                <p:stCondLst>
                                  <p:cond delay="1000"/>
                                </p:stCondLst>
                                <p:childTnLst>
                                  <p:par>
                                    <p:cTn id="12" presetID="2" presetClass="entr" presetSubtype="8"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1000" fill="hold"/>
                                            <p:tgtEl>
                                              <p:spTgt spid="8"/>
                                            </p:tgtEl>
                                            <p:attrNameLst>
                                              <p:attrName>ppt_x</p:attrName>
                                            </p:attrNameLst>
                                          </p:cBhvr>
                                          <p:tavLst>
                                            <p:tav tm="0">
                                              <p:val>
                                                <p:strVal val="0-#ppt_w/2"/>
                                              </p:val>
                                            </p:tav>
                                            <p:tav tm="100000">
                                              <p:val>
                                                <p:strVal val="#ppt_x"/>
                                              </p:val>
                                            </p:tav>
                                          </p:tavLst>
                                        </p:anim>
                                        <p:anim calcmode="lin" valueType="num">
                                          <p:cBhvr additive="base">
                                            <p:cTn id="15" dur="1000" fill="hold"/>
                                            <p:tgtEl>
                                              <p:spTgt spid="8"/>
                                            </p:tgtEl>
                                            <p:attrNameLst>
                                              <p:attrName>ppt_y</p:attrName>
                                            </p:attrNameLst>
                                          </p:cBhvr>
                                          <p:tavLst>
                                            <p:tav tm="0">
                                              <p:val>
                                                <p:strVal val="#ppt_y"/>
                                              </p:val>
                                            </p:tav>
                                            <p:tav tm="100000">
                                              <p:val>
                                                <p:strVal val="#ppt_y"/>
                                              </p:val>
                                            </p:tav>
                                          </p:tavLst>
                                        </p:anim>
                                      </p:childTnLst>
                                    </p:cTn>
                                  </p:par>
                                </p:childTnLst>
                              </p:cTn>
                            </p:par>
                            <p:par>
                              <p:cTn id="16" fill="hold">
                                <p:stCondLst>
                                  <p:cond delay="2000"/>
                                </p:stCondLst>
                                <p:childTnLst>
                                  <p:par>
                                    <p:cTn id="17" presetID="2" presetClass="entr" presetSubtype="8"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500" fill="hold"/>
                                            <p:tgtEl>
                                              <p:spTgt spid="21"/>
                                            </p:tgtEl>
                                            <p:attrNameLst>
                                              <p:attrName>ppt_x</p:attrName>
                                            </p:attrNameLst>
                                          </p:cBhvr>
                                          <p:tavLst>
                                            <p:tav tm="0">
                                              <p:val>
                                                <p:strVal val="0-#ppt_w/2"/>
                                              </p:val>
                                            </p:tav>
                                            <p:tav tm="100000">
                                              <p:val>
                                                <p:strVal val="#ppt_x"/>
                                              </p:val>
                                            </p:tav>
                                          </p:tavLst>
                                        </p:anim>
                                        <p:anim calcmode="lin" valueType="num">
                                          <p:cBhvr additive="base">
                                            <p:cTn id="20" dur="500" fill="hold"/>
                                            <p:tgtEl>
                                              <p:spTgt spid="21"/>
                                            </p:tgtEl>
                                            <p:attrNameLst>
                                              <p:attrName>ppt_y</p:attrName>
                                            </p:attrNameLst>
                                          </p:cBhvr>
                                          <p:tavLst>
                                            <p:tav tm="0">
                                              <p:val>
                                                <p:strVal val="#ppt_y"/>
                                              </p:val>
                                            </p:tav>
                                            <p:tav tm="100000">
                                              <p:val>
                                                <p:strVal val="#ppt_y"/>
                                              </p:val>
                                            </p:tav>
                                          </p:tavLst>
                                        </p:anim>
                                      </p:childTnLst>
                                    </p:cTn>
                                  </p:par>
                                </p:childTnLst>
                              </p:cTn>
                            </p:par>
                            <p:par>
                              <p:cTn id="21" fill="hold">
                                <p:stCondLst>
                                  <p:cond delay="2500"/>
                                </p:stCondLst>
                                <p:childTnLst>
                                  <p:par>
                                    <p:cTn id="22" presetID="42" presetClass="entr" presetSubtype="0"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750"/>
                                            <p:tgtEl>
                                              <p:spTgt spid="10"/>
                                            </p:tgtEl>
                                          </p:cBhvr>
                                        </p:animEffect>
                                        <p:anim calcmode="lin" valueType="num">
                                          <p:cBhvr>
                                            <p:cTn id="25" dur="750" fill="hold"/>
                                            <p:tgtEl>
                                              <p:spTgt spid="10"/>
                                            </p:tgtEl>
                                            <p:attrNameLst>
                                              <p:attrName>ppt_x</p:attrName>
                                            </p:attrNameLst>
                                          </p:cBhvr>
                                          <p:tavLst>
                                            <p:tav tm="0">
                                              <p:val>
                                                <p:strVal val="#ppt_x"/>
                                              </p:val>
                                            </p:tav>
                                            <p:tav tm="100000">
                                              <p:val>
                                                <p:strVal val="#ppt_x"/>
                                              </p:val>
                                            </p:tav>
                                          </p:tavLst>
                                        </p:anim>
                                        <p:anim calcmode="lin" valueType="num">
                                          <p:cBhvr>
                                            <p:cTn id="26" dur="750" fill="hold"/>
                                            <p:tgtEl>
                                              <p:spTgt spid="10"/>
                                            </p:tgtEl>
                                            <p:attrNameLst>
                                              <p:attrName>ppt_y</p:attrName>
                                            </p:attrNameLst>
                                          </p:cBhvr>
                                          <p:tavLst>
                                            <p:tav tm="0">
                                              <p:val>
                                                <p:strVal val="#ppt_y+.1"/>
                                              </p:val>
                                            </p:tav>
                                            <p:tav tm="100000">
                                              <p:val>
                                                <p:strVal val="#ppt_y"/>
                                              </p:val>
                                            </p:tav>
                                          </p:tavLst>
                                        </p:anim>
                                      </p:childTnLst>
                                    </p:cTn>
                                  </p:par>
                                </p:childTnLst>
                              </p:cTn>
                            </p:par>
                            <p:par>
                              <p:cTn id="27" fill="hold">
                                <p:stCondLst>
                                  <p:cond delay="3500"/>
                                </p:stCondLst>
                                <p:childTnLst>
                                  <p:par>
                                    <p:cTn id="28" presetID="49" presetClass="entr" presetSubtype="0" decel="100000"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p:cTn id="30" dur="500" fill="hold"/>
                                            <p:tgtEl>
                                              <p:spTgt spid="11"/>
                                            </p:tgtEl>
                                            <p:attrNameLst>
                                              <p:attrName>ppt_w</p:attrName>
                                            </p:attrNameLst>
                                          </p:cBhvr>
                                          <p:tavLst>
                                            <p:tav tm="0">
                                              <p:val>
                                                <p:fltVal val="0"/>
                                              </p:val>
                                            </p:tav>
                                            <p:tav tm="100000">
                                              <p:val>
                                                <p:strVal val="#ppt_w"/>
                                              </p:val>
                                            </p:tav>
                                          </p:tavLst>
                                        </p:anim>
                                        <p:anim calcmode="lin" valueType="num">
                                          <p:cBhvr>
                                            <p:cTn id="31" dur="500" fill="hold"/>
                                            <p:tgtEl>
                                              <p:spTgt spid="11"/>
                                            </p:tgtEl>
                                            <p:attrNameLst>
                                              <p:attrName>ppt_h</p:attrName>
                                            </p:attrNameLst>
                                          </p:cBhvr>
                                          <p:tavLst>
                                            <p:tav tm="0">
                                              <p:val>
                                                <p:fltVal val="0"/>
                                              </p:val>
                                            </p:tav>
                                            <p:tav tm="100000">
                                              <p:val>
                                                <p:strVal val="#ppt_h"/>
                                              </p:val>
                                            </p:tav>
                                          </p:tavLst>
                                        </p:anim>
                                        <p:anim calcmode="lin" valueType="num">
                                          <p:cBhvr>
                                            <p:cTn id="32" dur="500" fill="hold"/>
                                            <p:tgtEl>
                                              <p:spTgt spid="11"/>
                                            </p:tgtEl>
                                            <p:attrNameLst>
                                              <p:attrName>style.rotation</p:attrName>
                                            </p:attrNameLst>
                                          </p:cBhvr>
                                          <p:tavLst>
                                            <p:tav tm="0">
                                              <p:val>
                                                <p:fltVal val="360"/>
                                              </p:val>
                                            </p:tav>
                                            <p:tav tm="100000">
                                              <p:val>
                                                <p:fltVal val="0"/>
                                              </p:val>
                                            </p:tav>
                                          </p:tavLst>
                                        </p:anim>
                                        <p:animEffect transition="in" filter="fade">
                                          <p:cBhvr>
                                            <p:cTn id="33" dur="500"/>
                                            <p:tgtEl>
                                              <p:spTgt spid="11"/>
                                            </p:tgtEl>
                                          </p:cBhvr>
                                        </p:animEffect>
                                      </p:childTnLst>
                                    </p:cTn>
                                  </p:par>
                                </p:childTnLst>
                              </p:cTn>
                            </p:par>
                            <p:par>
                              <p:cTn id="34" fill="hold">
                                <p:stCondLst>
                                  <p:cond delay="4000"/>
                                </p:stCondLst>
                                <p:childTnLst>
                                  <p:par>
                                    <p:cTn id="35" presetID="12" presetClass="entr" presetSubtype="8"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p:tgtEl>
                                              <p:spTgt spid="12"/>
                                            </p:tgtEl>
                                            <p:attrNameLst>
                                              <p:attrName>ppt_x</p:attrName>
                                            </p:attrNameLst>
                                          </p:cBhvr>
                                          <p:tavLst>
                                            <p:tav tm="0">
                                              <p:val>
                                                <p:strVal val="#ppt_x-#ppt_w*1.125000"/>
                                              </p:val>
                                            </p:tav>
                                            <p:tav tm="100000">
                                              <p:val>
                                                <p:strVal val="#ppt_x"/>
                                              </p:val>
                                            </p:tav>
                                          </p:tavLst>
                                        </p:anim>
                                        <p:animEffect transition="in" filter="wipe(right)">
                                          <p:cBhvr>
                                            <p:cTn id="38" dur="500"/>
                                            <p:tgtEl>
                                              <p:spTgt spid="12"/>
                                            </p:tgtEl>
                                          </p:cBhvr>
                                        </p:animEffect>
                                      </p:childTnLst>
                                    </p:cTn>
                                  </p:par>
                                </p:childTnLst>
                              </p:cTn>
                            </p:par>
                            <p:par>
                              <p:cTn id="39" fill="hold">
                                <p:stCondLst>
                                  <p:cond delay="4500"/>
                                </p:stCondLst>
                                <p:childTnLst>
                                  <p:par>
                                    <p:cTn id="40" presetID="2" presetClass="entr" presetSubtype="4" fill="hold" grpId="0" nodeType="afterEffect" p14:presetBounceEnd="50000">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14:bounceEnd="50000">
                                          <p:cBhvr additive="base">
                                            <p:cTn id="42" dur="500" fill="hold"/>
                                            <p:tgtEl>
                                              <p:spTgt spid="13"/>
                                            </p:tgtEl>
                                            <p:attrNameLst>
                                              <p:attrName>ppt_x</p:attrName>
                                            </p:attrNameLst>
                                          </p:cBhvr>
                                          <p:tavLst>
                                            <p:tav tm="0">
                                              <p:val>
                                                <p:strVal val="#ppt_x"/>
                                              </p:val>
                                            </p:tav>
                                            <p:tav tm="100000">
                                              <p:val>
                                                <p:strVal val="#ppt_x"/>
                                              </p:val>
                                            </p:tav>
                                          </p:tavLst>
                                        </p:anim>
                                        <p:anim calcmode="lin" valueType="num" p14:bounceEnd="50000">
                                          <p:cBhvr additive="base">
                                            <p:cTn id="43" dur="500" fill="hold"/>
                                            <p:tgtEl>
                                              <p:spTgt spid="13"/>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14:presetBounceEnd="50000">
                                      <p:stCondLst>
                                        <p:cond delay="250"/>
                                      </p:stCondLst>
                                      <p:childTnLst>
                                        <p:set>
                                          <p:cBhvr>
                                            <p:cTn id="45" dur="1" fill="hold">
                                              <p:stCondLst>
                                                <p:cond delay="0"/>
                                              </p:stCondLst>
                                            </p:cTn>
                                            <p:tgtEl>
                                              <p:spTgt spid="14"/>
                                            </p:tgtEl>
                                            <p:attrNameLst>
                                              <p:attrName>style.visibility</p:attrName>
                                            </p:attrNameLst>
                                          </p:cBhvr>
                                          <p:to>
                                            <p:strVal val="visible"/>
                                          </p:to>
                                        </p:set>
                                        <p:anim calcmode="lin" valueType="num" p14:bounceEnd="50000">
                                          <p:cBhvr additive="base">
                                            <p:cTn id="46" dur="500" fill="hold"/>
                                            <p:tgtEl>
                                              <p:spTgt spid="14"/>
                                            </p:tgtEl>
                                            <p:attrNameLst>
                                              <p:attrName>ppt_x</p:attrName>
                                            </p:attrNameLst>
                                          </p:cBhvr>
                                          <p:tavLst>
                                            <p:tav tm="0">
                                              <p:val>
                                                <p:strVal val="#ppt_x"/>
                                              </p:val>
                                            </p:tav>
                                            <p:tav tm="100000">
                                              <p:val>
                                                <p:strVal val="#ppt_x"/>
                                              </p:val>
                                            </p:tav>
                                          </p:tavLst>
                                        </p:anim>
                                        <p:anim calcmode="lin" valueType="num" p14:bounceEnd="50000">
                                          <p:cBhvr additive="base">
                                            <p:cTn id="47" dur="500" fill="hold"/>
                                            <p:tgtEl>
                                              <p:spTgt spid="14"/>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14:presetBounceEnd="50000">
                                      <p:stCondLst>
                                        <p:cond delay="500"/>
                                      </p:stCondLst>
                                      <p:childTnLst>
                                        <p:set>
                                          <p:cBhvr>
                                            <p:cTn id="49" dur="1" fill="hold">
                                              <p:stCondLst>
                                                <p:cond delay="0"/>
                                              </p:stCondLst>
                                            </p:cTn>
                                            <p:tgtEl>
                                              <p:spTgt spid="17"/>
                                            </p:tgtEl>
                                            <p:attrNameLst>
                                              <p:attrName>style.visibility</p:attrName>
                                            </p:attrNameLst>
                                          </p:cBhvr>
                                          <p:to>
                                            <p:strVal val="visible"/>
                                          </p:to>
                                        </p:set>
                                        <p:anim calcmode="lin" valueType="num" p14:bounceEnd="50000">
                                          <p:cBhvr additive="base">
                                            <p:cTn id="50" dur="500" fill="hold"/>
                                            <p:tgtEl>
                                              <p:spTgt spid="17"/>
                                            </p:tgtEl>
                                            <p:attrNameLst>
                                              <p:attrName>ppt_x</p:attrName>
                                            </p:attrNameLst>
                                          </p:cBhvr>
                                          <p:tavLst>
                                            <p:tav tm="0">
                                              <p:val>
                                                <p:strVal val="#ppt_x"/>
                                              </p:val>
                                            </p:tav>
                                            <p:tav tm="100000">
                                              <p:val>
                                                <p:strVal val="#ppt_x"/>
                                              </p:val>
                                            </p:tav>
                                          </p:tavLst>
                                        </p:anim>
                                        <p:anim calcmode="lin" valueType="num" p14:bounceEnd="50000">
                                          <p:cBhvr additive="base">
                                            <p:cTn id="51" dur="500" fill="hold"/>
                                            <p:tgtEl>
                                              <p:spTgt spid="17"/>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14:presetBounceEnd="50000">
                                      <p:stCondLst>
                                        <p:cond delay="750"/>
                                      </p:stCondLst>
                                      <p:childTnLst>
                                        <p:set>
                                          <p:cBhvr>
                                            <p:cTn id="53" dur="1" fill="hold">
                                              <p:stCondLst>
                                                <p:cond delay="0"/>
                                              </p:stCondLst>
                                            </p:cTn>
                                            <p:tgtEl>
                                              <p:spTgt spid="15"/>
                                            </p:tgtEl>
                                            <p:attrNameLst>
                                              <p:attrName>style.visibility</p:attrName>
                                            </p:attrNameLst>
                                          </p:cBhvr>
                                          <p:to>
                                            <p:strVal val="visible"/>
                                          </p:to>
                                        </p:set>
                                        <p:anim calcmode="lin" valueType="num" p14:bounceEnd="50000">
                                          <p:cBhvr additive="base">
                                            <p:cTn id="54" dur="500" fill="hold"/>
                                            <p:tgtEl>
                                              <p:spTgt spid="15"/>
                                            </p:tgtEl>
                                            <p:attrNameLst>
                                              <p:attrName>ppt_x</p:attrName>
                                            </p:attrNameLst>
                                          </p:cBhvr>
                                          <p:tavLst>
                                            <p:tav tm="0">
                                              <p:val>
                                                <p:strVal val="#ppt_x"/>
                                              </p:val>
                                            </p:tav>
                                            <p:tav tm="100000">
                                              <p:val>
                                                <p:strVal val="#ppt_x"/>
                                              </p:val>
                                            </p:tav>
                                          </p:tavLst>
                                        </p:anim>
                                        <p:anim calcmode="lin" valueType="num" p14:bounceEnd="50000">
                                          <p:cBhvr additive="base">
                                            <p:cTn id="55" dur="500" fill="hold"/>
                                            <p:tgtEl>
                                              <p:spTgt spid="15"/>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14:presetBounceEnd="50000">
                                      <p:stCondLst>
                                        <p:cond delay="1000"/>
                                      </p:stCondLst>
                                      <p:childTnLst>
                                        <p:set>
                                          <p:cBhvr>
                                            <p:cTn id="57" dur="1" fill="hold">
                                              <p:stCondLst>
                                                <p:cond delay="0"/>
                                              </p:stCondLst>
                                            </p:cTn>
                                            <p:tgtEl>
                                              <p:spTgt spid="16"/>
                                            </p:tgtEl>
                                            <p:attrNameLst>
                                              <p:attrName>style.visibility</p:attrName>
                                            </p:attrNameLst>
                                          </p:cBhvr>
                                          <p:to>
                                            <p:strVal val="visible"/>
                                          </p:to>
                                        </p:set>
                                        <p:anim calcmode="lin" valueType="num" p14:bounceEnd="50000">
                                          <p:cBhvr additive="base">
                                            <p:cTn id="58" dur="500" fill="hold"/>
                                            <p:tgtEl>
                                              <p:spTgt spid="16"/>
                                            </p:tgtEl>
                                            <p:attrNameLst>
                                              <p:attrName>ppt_x</p:attrName>
                                            </p:attrNameLst>
                                          </p:cBhvr>
                                          <p:tavLst>
                                            <p:tav tm="0">
                                              <p:val>
                                                <p:strVal val="#ppt_x"/>
                                              </p:val>
                                            </p:tav>
                                            <p:tav tm="100000">
                                              <p:val>
                                                <p:strVal val="#ppt_x"/>
                                              </p:val>
                                            </p:tav>
                                          </p:tavLst>
                                        </p:anim>
                                        <p:anim calcmode="lin" valueType="num" p14:bounceEnd="50000">
                                          <p:cBhvr additive="base">
                                            <p:cTn id="59" dur="500" fill="hold"/>
                                            <p:tgtEl>
                                              <p:spTgt spid="16"/>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14:presetBounceEnd="50000">
                                      <p:stCondLst>
                                        <p:cond delay="1250"/>
                                      </p:stCondLst>
                                      <p:childTnLst>
                                        <p:set>
                                          <p:cBhvr>
                                            <p:cTn id="61" dur="1" fill="hold">
                                              <p:stCondLst>
                                                <p:cond delay="0"/>
                                              </p:stCondLst>
                                            </p:cTn>
                                            <p:tgtEl>
                                              <p:spTgt spid="18"/>
                                            </p:tgtEl>
                                            <p:attrNameLst>
                                              <p:attrName>style.visibility</p:attrName>
                                            </p:attrNameLst>
                                          </p:cBhvr>
                                          <p:to>
                                            <p:strVal val="visible"/>
                                          </p:to>
                                        </p:set>
                                        <p:anim calcmode="lin" valueType="num" p14:bounceEnd="50000">
                                          <p:cBhvr additive="base">
                                            <p:cTn id="62" dur="500" fill="hold"/>
                                            <p:tgtEl>
                                              <p:spTgt spid="18"/>
                                            </p:tgtEl>
                                            <p:attrNameLst>
                                              <p:attrName>ppt_x</p:attrName>
                                            </p:attrNameLst>
                                          </p:cBhvr>
                                          <p:tavLst>
                                            <p:tav tm="0">
                                              <p:val>
                                                <p:strVal val="#ppt_x"/>
                                              </p:val>
                                            </p:tav>
                                            <p:tav tm="100000">
                                              <p:val>
                                                <p:strVal val="#ppt_x"/>
                                              </p:val>
                                            </p:tav>
                                          </p:tavLst>
                                        </p:anim>
                                        <p:anim calcmode="lin" valueType="num" p14:bounceEnd="50000">
                                          <p:cBhvr additive="base">
                                            <p:cTn id="63"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7" grpId="0" bldLvl="0" animBg="1"/>
          <p:bldP spid="8" grpId="0" bldLvl="0" animBg="1"/>
          <p:bldP spid="10" grpId="0"/>
          <p:bldP spid="11" grpId="0"/>
          <p:bldP spid="12" grpId="0"/>
          <p:bldP spid="13" grpId="0"/>
          <p:bldP spid="14" grpId="0"/>
          <p:bldP spid="15" grpId="0"/>
          <p:bldP spid="16" grpId="0"/>
          <p:bldP spid="17" grpId="0"/>
          <p:bldP spid="18" grpId="0"/>
          <p:bldP spid="21" grpId="0" bldLvl="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1000"/>
                                            <p:tgtEl>
                                              <p:spTgt spid="4"/>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left)">
                                          <p:cBhvr>
                                            <p:cTn id="10" dur="1000"/>
                                            <p:tgtEl>
                                              <p:spTgt spid="7"/>
                                            </p:tgtEl>
                                          </p:cBhvr>
                                        </p:animEffect>
                                      </p:childTnLst>
                                    </p:cTn>
                                  </p:par>
                                </p:childTnLst>
                              </p:cTn>
                            </p:par>
                            <p:par>
                              <p:cTn id="11" fill="hold">
                                <p:stCondLst>
                                  <p:cond delay="1000"/>
                                </p:stCondLst>
                                <p:childTnLst>
                                  <p:par>
                                    <p:cTn id="12" presetID="2" presetClass="entr" presetSubtype="8"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1000" fill="hold"/>
                                            <p:tgtEl>
                                              <p:spTgt spid="8"/>
                                            </p:tgtEl>
                                            <p:attrNameLst>
                                              <p:attrName>ppt_x</p:attrName>
                                            </p:attrNameLst>
                                          </p:cBhvr>
                                          <p:tavLst>
                                            <p:tav tm="0">
                                              <p:val>
                                                <p:strVal val="0-#ppt_w/2"/>
                                              </p:val>
                                            </p:tav>
                                            <p:tav tm="100000">
                                              <p:val>
                                                <p:strVal val="#ppt_x"/>
                                              </p:val>
                                            </p:tav>
                                          </p:tavLst>
                                        </p:anim>
                                        <p:anim calcmode="lin" valueType="num">
                                          <p:cBhvr additive="base">
                                            <p:cTn id="15" dur="1000" fill="hold"/>
                                            <p:tgtEl>
                                              <p:spTgt spid="8"/>
                                            </p:tgtEl>
                                            <p:attrNameLst>
                                              <p:attrName>ppt_y</p:attrName>
                                            </p:attrNameLst>
                                          </p:cBhvr>
                                          <p:tavLst>
                                            <p:tav tm="0">
                                              <p:val>
                                                <p:strVal val="#ppt_y"/>
                                              </p:val>
                                            </p:tav>
                                            <p:tav tm="100000">
                                              <p:val>
                                                <p:strVal val="#ppt_y"/>
                                              </p:val>
                                            </p:tav>
                                          </p:tavLst>
                                        </p:anim>
                                      </p:childTnLst>
                                    </p:cTn>
                                  </p:par>
                                </p:childTnLst>
                              </p:cTn>
                            </p:par>
                            <p:par>
                              <p:cTn id="16" fill="hold">
                                <p:stCondLst>
                                  <p:cond delay="2000"/>
                                </p:stCondLst>
                                <p:childTnLst>
                                  <p:par>
                                    <p:cTn id="17" presetID="2" presetClass="entr" presetSubtype="8"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500" fill="hold"/>
                                            <p:tgtEl>
                                              <p:spTgt spid="21"/>
                                            </p:tgtEl>
                                            <p:attrNameLst>
                                              <p:attrName>ppt_x</p:attrName>
                                            </p:attrNameLst>
                                          </p:cBhvr>
                                          <p:tavLst>
                                            <p:tav tm="0">
                                              <p:val>
                                                <p:strVal val="0-#ppt_w/2"/>
                                              </p:val>
                                            </p:tav>
                                            <p:tav tm="100000">
                                              <p:val>
                                                <p:strVal val="#ppt_x"/>
                                              </p:val>
                                            </p:tav>
                                          </p:tavLst>
                                        </p:anim>
                                        <p:anim calcmode="lin" valueType="num">
                                          <p:cBhvr additive="base">
                                            <p:cTn id="20" dur="500" fill="hold"/>
                                            <p:tgtEl>
                                              <p:spTgt spid="21"/>
                                            </p:tgtEl>
                                            <p:attrNameLst>
                                              <p:attrName>ppt_y</p:attrName>
                                            </p:attrNameLst>
                                          </p:cBhvr>
                                          <p:tavLst>
                                            <p:tav tm="0">
                                              <p:val>
                                                <p:strVal val="#ppt_y"/>
                                              </p:val>
                                            </p:tav>
                                            <p:tav tm="100000">
                                              <p:val>
                                                <p:strVal val="#ppt_y"/>
                                              </p:val>
                                            </p:tav>
                                          </p:tavLst>
                                        </p:anim>
                                      </p:childTnLst>
                                    </p:cTn>
                                  </p:par>
                                </p:childTnLst>
                              </p:cTn>
                            </p:par>
                            <p:par>
                              <p:cTn id="21" fill="hold">
                                <p:stCondLst>
                                  <p:cond delay="2500"/>
                                </p:stCondLst>
                                <p:childTnLst>
                                  <p:par>
                                    <p:cTn id="22" presetID="42" presetClass="entr" presetSubtype="0"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750"/>
                                            <p:tgtEl>
                                              <p:spTgt spid="10"/>
                                            </p:tgtEl>
                                          </p:cBhvr>
                                        </p:animEffect>
                                        <p:anim calcmode="lin" valueType="num">
                                          <p:cBhvr>
                                            <p:cTn id="25" dur="750" fill="hold"/>
                                            <p:tgtEl>
                                              <p:spTgt spid="10"/>
                                            </p:tgtEl>
                                            <p:attrNameLst>
                                              <p:attrName>ppt_x</p:attrName>
                                            </p:attrNameLst>
                                          </p:cBhvr>
                                          <p:tavLst>
                                            <p:tav tm="0">
                                              <p:val>
                                                <p:strVal val="#ppt_x"/>
                                              </p:val>
                                            </p:tav>
                                            <p:tav tm="100000">
                                              <p:val>
                                                <p:strVal val="#ppt_x"/>
                                              </p:val>
                                            </p:tav>
                                          </p:tavLst>
                                        </p:anim>
                                        <p:anim calcmode="lin" valueType="num">
                                          <p:cBhvr>
                                            <p:cTn id="26" dur="750" fill="hold"/>
                                            <p:tgtEl>
                                              <p:spTgt spid="10"/>
                                            </p:tgtEl>
                                            <p:attrNameLst>
                                              <p:attrName>ppt_y</p:attrName>
                                            </p:attrNameLst>
                                          </p:cBhvr>
                                          <p:tavLst>
                                            <p:tav tm="0">
                                              <p:val>
                                                <p:strVal val="#ppt_y+.1"/>
                                              </p:val>
                                            </p:tav>
                                            <p:tav tm="100000">
                                              <p:val>
                                                <p:strVal val="#ppt_y"/>
                                              </p:val>
                                            </p:tav>
                                          </p:tavLst>
                                        </p:anim>
                                      </p:childTnLst>
                                    </p:cTn>
                                  </p:par>
                                </p:childTnLst>
                              </p:cTn>
                            </p:par>
                            <p:par>
                              <p:cTn id="27" fill="hold">
                                <p:stCondLst>
                                  <p:cond delay="3500"/>
                                </p:stCondLst>
                                <p:childTnLst>
                                  <p:par>
                                    <p:cTn id="28" presetID="49" presetClass="entr" presetSubtype="0" decel="100000"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p:cTn id="30" dur="500" fill="hold"/>
                                            <p:tgtEl>
                                              <p:spTgt spid="11"/>
                                            </p:tgtEl>
                                            <p:attrNameLst>
                                              <p:attrName>ppt_w</p:attrName>
                                            </p:attrNameLst>
                                          </p:cBhvr>
                                          <p:tavLst>
                                            <p:tav tm="0">
                                              <p:val>
                                                <p:fltVal val="0"/>
                                              </p:val>
                                            </p:tav>
                                            <p:tav tm="100000">
                                              <p:val>
                                                <p:strVal val="#ppt_w"/>
                                              </p:val>
                                            </p:tav>
                                          </p:tavLst>
                                        </p:anim>
                                        <p:anim calcmode="lin" valueType="num">
                                          <p:cBhvr>
                                            <p:cTn id="31" dur="500" fill="hold"/>
                                            <p:tgtEl>
                                              <p:spTgt spid="11"/>
                                            </p:tgtEl>
                                            <p:attrNameLst>
                                              <p:attrName>ppt_h</p:attrName>
                                            </p:attrNameLst>
                                          </p:cBhvr>
                                          <p:tavLst>
                                            <p:tav tm="0">
                                              <p:val>
                                                <p:fltVal val="0"/>
                                              </p:val>
                                            </p:tav>
                                            <p:tav tm="100000">
                                              <p:val>
                                                <p:strVal val="#ppt_h"/>
                                              </p:val>
                                            </p:tav>
                                          </p:tavLst>
                                        </p:anim>
                                        <p:anim calcmode="lin" valueType="num">
                                          <p:cBhvr>
                                            <p:cTn id="32" dur="500" fill="hold"/>
                                            <p:tgtEl>
                                              <p:spTgt spid="11"/>
                                            </p:tgtEl>
                                            <p:attrNameLst>
                                              <p:attrName>style.rotation</p:attrName>
                                            </p:attrNameLst>
                                          </p:cBhvr>
                                          <p:tavLst>
                                            <p:tav tm="0">
                                              <p:val>
                                                <p:fltVal val="360"/>
                                              </p:val>
                                            </p:tav>
                                            <p:tav tm="100000">
                                              <p:val>
                                                <p:fltVal val="0"/>
                                              </p:val>
                                            </p:tav>
                                          </p:tavLst>
                                        </p:anim>
                                        <p:animEffect transition="in" filter="fade">
                                          <p:cBhvr>
                                            <p:cTn id="33" dur="500"/>
                                            <p:tgtEl>
                                              <p:spTgt spid="11"/>
                                            </p:tgtEl>
                                          </p:cBhvr>
                                        </p:animEffect>
                                      </p:childTnLst>
                                    </p:cTn>
                                  </p:par>
                                </p:childTnLst>
                              </p:cTn>
                            </p:par>
                            <p:par>
                              <p:cTn id="34" fill="hold">
                                <p:stCondLst>
                                  <p:cond delay="4000"/>
                                </p:stCondLst>
                                <p:childTnLst>
                                  <p:par>
                                    <p:cTn id="35" presetID="12" presetClass="entr" presetSubtype="8"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p:tgtEl>
                                              <p:spTgt spid="12"/>
                                            </p:tgtEl>
                                            <p:attrNameLst>
                                              <p:attrName>ppt_x</p:attrName>
                                            </p:attrNameLst>
                                          </p:cBhvr>
                                          <p:tavLst>
                                            <p:tav tm="0">
                                              <p:val>
                                                <p:strVal val="#ppt_x-#ppt_w*1.125000"/>
                                              </p:val>
                                            </p:tav>
                                            <p:tav tm="100000">
                                              <p:val>
                                                <p:strVal val="#ppt_x"/>
                                              </p:val>
                                            </p:tav>
                                          </p:tavLst>
                                        </p:anim>
                                        <p:animEffect transition="in" filter="wipe(right)">
                                          <p:cBhvr>
                                            <p:cTn id="38" dur="500"/>
                                            <p:tgtEl>
                                              <p:spTgt spid="12"/>
                                            </p:tgtEl>
                                          </p:cBhvr>
                                        </p:animEffect>
                                      </p:childTnLst>
                                    </p:cTn>
                                  </p:par>
                                </p:childTnLst>
                              </p:cTn>
                            </p:par>
                            <p:par>
                              <p:cTn id="39" fill="hold">
                                <p:stCondLst>
                                  <p:cond delay="4500"/>
                                </p:stCondLst>
                                <p:childTnLst>
                                  <p:par>
                                    <p:cTn id="40" presetID="2" presetClass="entr" presetSubtype="4"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additive="base">
                                            <p:cTn id="42" dur="500" fill="hold"/>
                                            <p:tgtEl>
                                              <p:spTgt spid="13"/>
                                            </p:tgtEl>
                                            <p:attrNameLst>
                                              <p:attrName>ppt_x</p:attrName>
                                            </p:attrNameLst>
                                          </p:cBhvr>
                                          <p:tavLst>
                                            <p:tav tm="0">
                                              <p:val>
                                                <p:strVal val="#ppt_x"/>
                                              </p:val>
                                            </p:tav>
                                            <p:tav tm="100000">
                                              <p:val>
                                                <p:strVal val="#ppt_x"/>
                                              </p:val>
                                            </p:tav>
                                          </p:tavLst>
                                        </p:anim>
                                        <p:anim calcmode="lin" valueType="num">
                                          <p:cBhvr additive="base">
                                            <p:cTn id="43" dur="500" fill="hold"/>
                                            <p:tgtEl>
                                              <p:spTgt spid="13"/>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250"/>
                                      </p:stCondLst>
                                      <p:childTnLst>
                                        <p:set>
                                          <p:cBhvr>
                                            <p:cTn id="45" dur="1" fill="hold">
                                              <p:stCondLst>
                                                <p:cond delay="0"/>
                                              </p:stCondLst>
                                            </p:cTn>
                                            <p:tgtEl>
                                              <p:spTgt spid="14"/>
                                            </p:tgtEl>
                                            <p:attrNameLst>
                                              <p:attrName>style.visibility</p:attrName>
                                            </p:attrNameLst>
                                          </p:cBhvr>
                                          <p:to>
                                            <p:strVal val="visible"/>
                                          </p:to>
                                        </p:set>
                                        <p:anim calcmode="lin" valueType="num">
                                          <p:cBhvr additive="base">
                                            <p:cTn id="46" dur="500" fill="hold"/>
                                            <p:tgtEl>
                                              <p:spTgt spid="14"/>
                                            </p:tgtEl>
                                            <p:attrNameLst>
                                              <p:attrName>ppt_x</p:attrName>
                                            </p:attrNameLst>
                                          </p:cBhvr>
                                          <p:tavLst>
                                            <p:tav tm="0">
                                              <p:val>
                                                <p:strVal val="#ppt_x"/>
                                              </p:val>
                                            </p:tav>
                                            <p:tav tm="100000">
                                              <p:val>
                                                <p:strVal val="#ppt_x"/>
                                              </p:val>
                                            </p:tav>
                                          </p:tavLst>
                                        </p:anim>
                                        <p:anim calcmode="lin" valueType="num">
                                          <p:cBhvr additive="base">
                                            <p:cTn id="47" dur="500" fill="hold"/>
                                            <p:tgtEl>
                                              <p:spTgt spid="14"/>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500"/>
                                      </p:stCondLst>
                                      <p:childTnLst>
                                        <p:set>
                                          <p:cBhvr>
                                            <p:cTn id="49" dur="1" fill="hold">
                                              <p:stCondLst>
                                                <p:cond delay="0"/>
                                              </p:stCondLst>
                                            </p:cTn>
                                            <p:tgtEl>
                                              <p:spTgt spid="17"/>
                                            </p:tgtEl>
                                            <p:attrNameLst>
                                              <p:attrName>style.visibility</p:attrName>
                                            </p:attrNameLst>
                                          </p:cBhvr>
                                          <p:to>
                                            <p:strVal val="visible"/>
                                          </p:to>
                                        </p:set>
                                        <p:anim calcmode="lin" valueType="num">
                                          <p:cBhvr additive="base">
                                            <p:cTn id="50" dur="500" fill="hold"/>
                                            <p:tgtEl>
                                              <p:spTgt spid="17"/>
                                            </p:tgtEl>
                                            <p:attrNameLst>
                                              <p:attrName>ppt_x</p:attrName>
                                            </p:attrNameLst>
                                          </p:cBhvr>
                                          <p:tavLst>
                                            <p:tav tm="0">
                                              <p:val>
                                                <p:strVal val="#ppt_x"/>
                                              </p:val>
                                            </p:tav>
                                            <p:tav tm="100000">
                                              <p:val>
                                                <p:strVal val="#ppt_x"/>
                                              </p:val>
                                            </p:tav>
                                          </p:tavLst>
                                        </p:anim>
                                        <p:anim calcmode="lin" valueType="num">
                                          <p:cBhvr additive="base">
                                            <p:cTn id="51" dur="500" fill="hold"/>
                                            <p:tgtEl>
                                              <p:spTgt spid="17"/>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750"/>
                                      </p:stCondLst>
                                      <p:childTnLst>
                                        <p:set>
                                          <p:cBhvr>
                                            <p:cTn id="53" dur="1" fill="hold">
                                              <p:stCondLst>
                                                <p:cond delay="0"/>
                                              </p:stCondLst>
                                            </p:cTn>
                                            <p:tgtEl>
                                              <p:spTgt spid="15"/>
                                            </p:tgtEl>
                                            <p:attrNameLst>
                                              <p:attrName>style.visibility</p:attrName>
                                            </p:attrNameLst>
                                          </p:cBhvr>
                                          <p:to>
                                            <p:strVal val="visible"/>
                                          </p:to>
                                        </p:set>
                                        <p:anim calcmode="lin" valueType="num">
                                          <p:cBhvr additive="base">
                                            <p:cTn id="54" dur="500" fill="hold"/>
                                            <p:tgtEl>
                                              <p:spTgt spid="15"/>
                                            </p:tgtEl>
                                            <p:attrNameLst>
                                              <p:attrName>ppt_x</p:attrName>
                                            </p:attrNameLst>
                                          </p:cBhvr>
                                          <p:tavLst>
                                            <p:tav tm="0">
                                              <p:val>
                                                <p:strVal val="#ppt_x"/>
                                              </p:val>
                                            </p:tav>
                                            <p:tav tm="100000">
                                              <p:val>
                                                <p:strVal val="#ppt_x"/>
                                              </p:val>
                                            </p:tav>
                                          </p:tavLst>
                                        </p:anim>
                                        <p:anim calcmode="lin" valueType="num">
                                          <p:cBhvr additive="base">
                                            <p:cTn id="55" dur="500" fill="hold"/>
                                            <p:tgtEl>
                                              <p:spTgt spid="15"/>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1000"/>
                                      </p:stCondLst>
                                      <p:childTnLst>
                                        <p:set>
                                          <p:cBhvr>
                                            <p:cTn id="57" dur="1" fill="hold">
                                              <p:stCondLst>
                                                <p:cond delay="0"/>
                                              </p:stCondLst>
                                            </p:cTn>
                                            <p:tgtEl>
                                              <p:spTgt spid="16"/>
                                            </p:tgtEl>
                                            <p:attrNameLst>
                                              <p:attrName>style.visibility</p:attrName>
                                            </p:attrNameLst>
                                          </p:cBhvr>
                                          <p:to>
                                            <p:strVal val="visible"/>
                                          </p:to>
                                        </p:set>
                                        <p:anim calcmode="lin" valueType="num">
                                          <p:cBhvr additive="base">
                                            <p:cTn id="58" dur="500" fill="hold"/>
                                            <p:tgtEl>
                                              <p:spTgt spid="16"/>
                                            </p:tgtEl>
                                            <p:attrNameLst>
                                              <p:attrName>ppt_x</p:attrName>
                                            </p:attrNameLst>
                                          </p:cBhvr>
                                          <p:tavLst>
                                            <p:tav tm="0">
                                              <p:val>
                                                <p:strVal val="#ppt_x"/>
                                              </p:val>
                                            </p:tav>
                                            <p:tav tm="100000">
                                              <p:val>
                                                <p:strVal val="#ppt_x"/>
                                              </p:val>
                                            </p:tav>
                                          </p:tavLst>
                                        </p:anim>
                                        <p:anim calcmode="lin" valueType="num">
                                          <p:cBhvr additive="base">
                                            <p:cTn id="59" dur="500" fill="hold"/>
                                            <p:tgtEl>
                                              <p:spTgt spid="16"/>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1250"/>
                                      </p:stCondLst>
                                      <p:childTnLst>
                                        <p:set>
                                          <p:cBhvr>
                                            <p:cTn id="61" dur="1" fill="hold">
                                              <p:stCondLst>
                                                <p:cond delay="0"/>
                                              </p:stCondLst>
                                            </p:cTn>
                                            <p:tgtEl>
                                              <p:spTgt spid="18"/>
                                            </p:tgtEl>
                                            <p:attrNameLst>
                                              <p:attrName>style.visibility</p:attrName>
                                            </p:attrNameLst>
                                          </p:cBhvr>
                                          <p:to>
                                            <p:strVal val="visible"/>
                                          </p:to>
                                        </p:set>
                                        <p:anim calcmode="lin" valueType="num">
                                          <p:cBhvr additive="base">
                                            <p:cTn id="62" dur="500" fill="hold"/>
                                            <p:tgtEl>
                                              <p:spTgt spid="18"/>
                                            </p:tgtEl>
                                            <p:attrNameLst>
                                              <p:attrName>ppt_x</p:attrName>
                                            </p:attrNameLst>
                                          </p:cBhvr>
                                          <p:tavLst>
                                            <p:tav tm="0">
                                              <p:val>
                                                <p:strVal val="#ppt_x"/>
                                              </p:val>
                                            </p:tav>
                                            <p:tav tm="100000">
                                              <p:val>
                                                <p:strVal val="#ppt_x"/>
                                              </p:val>
                                            </p:tav>
                                          </p:tavLst>
                                        </p:anim>
                                        <p:anim calcmode="lin" valueType="num">
                                          <p:cBhvr additive="base">
                                            <p:cTn id="63"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7" grpId="0" bldLvl="0" animBg="1"/>
          <p:bldP spid="8" grpId="0" bldLvl="0" animBg="1"/>
          <p:bldP spid="10" grpId="0"/>
          <p:bldP spid="11" grpId="0"/>
          <p:bldP spid="12" grpId="0"/>
          <p:bldP spid="13" grpId="0"/>
          <p:bldP spid="14" grpId="0"/>
          <p:bldP spid="15" grpId="0"/>
          <p:bldP spid="16" grpId="0"/>
          <p:bldP spid="17" grpId="0"/>
          <p:bldP spid="18" grpId="0"/>
          <p:bldP spid="21" grpId="0" bldLvl="0" animBg="1"/>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H_Other_1"/>
          <p:cNvSpPr/>
          <p:nvPr>
            <p:custDataLst>
              <p:tags r:id="rId1"/>
            </p:custDataLst>
          </p:nvPr>
        </p:nvSpPr>
        <p:spPr>
          <a:xfrm>
            <a:off x="358140" y="1131570"/>
            <a:ext cx="1353185" cy="1379855"/>
          </a:xfrm>
          <a:prstGeom prst="rect">
            <a:avLst/>
          </a:prstGeom>
          <a:solidFill>
            <a:srgbClr val="EEEEEE"/>
          </a:solidFill>
          <a:ln w="9525">
            <a:solidFill>
              <a:srgbClr val="E0E0E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grpSp>
        <p:nvGrpSpPr>
          <p:cNvPr id="8" name="组合 7"/>
          <p:cNvGrpSpPr/>
          <p:nvPr>
            <p:custDataLst>
              <p:tags r:id="rId2"/>
            </p:custDataLst>
          </p:nvPr>
        </p:nvGrpSpPr>
        <p:grpSpPr>
          <a:xfrm>
            <a:off x="551249" y="2703441"/>
            <a:ext cx="8172450" cy="397510"/>
            <a:chOff x="755736" y="3075591"/>
            <a:chExt cx="11038810" cy="499525"/>
          </a:xfrm>
        </p:grpSpPr>
        <p:sp>
          <p:nvSpPr>
            <p:cNvPr id="24" name="圆角矩形 23"/>
            <p:cNvSpPr/>
            <p:nvPr>
              <p:custDataLst>
                <p:tags r:id="rId3"/>
              </p:custDataLst>
            </p:nvPr>
          </p:nvSpPr>
          <p:spPr>
            <a:xfrm>
              <a:off x="755736" y="3095831"/>
              <a:ext cx="1440000" cy="360000"/>
            </a:xfrm>
            <a:prstGeom prst="roundRect">
              <a:avLst>
                <a:gd name="adj" fmla="val 5000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lang="zh-CN" altLang="en-US" sz="1400">
                <a:latin typeface="Impact" panose="020B0806030902050204" pitchFamily="34" charset="0"/>
              </a:endParaRPr>
            </a:p>
          </p:txBody>
        </p:sp>
        <p:sp>
          <p:nvSpPr>
            <p:cNvPr id="16" name="MH_SubTitle_1"/>
            <p:cNvSpPr/>
            <p:nvPr>
              <p:custDataLst>
                <p:tags r:id="rId4"/>
              </p:custDataLst>
            </p:nvPr>
          </p:nvSpPr>
          <p:spPr>
            <a:xfrm>
              <a:off x="838077" y="3086762"/>
              <a:ext cx="1383497" cy="409355"/>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oAutofit/>
            </a:bodyPr>
            <a:lstStyle/>
            <a:p>
              <a:pPr algn="ctr">
                <a:defRPr/>
              </a:pPr>
              <a:r>
                <a:rPr lang="en-US" altLang="zh-CN" sz="1000" b="1" dirty="0">
                  <a:solidFill>
                    <a:schemeClr val="bg1"/>
                  </a:solidFill>
                </a:rPr>
                <a:t>Molded inductor</a:t>
              </a:r>
              <a:endParaRPr lang="en-US" altLang="zh-CN" sz="1000" b="1" dirty="0">
                <a:solidFill>
                  <a:schemeClr val="bg1"/>
                </a:solidFill>
              </a:endParaRPr>
            </a:p>
          </p:txBody>
        </p:sp>
        <p:sp>
          <p:nvSpPr>
            <p:cNvPr id="17" name="圆角矩形 16"/>
            <p:cNvSpPr/>
            <p:nvPr>
              <p:custDataLst>
                <p:tags r:id="rId5"/>
              </p:custDataLst>
            </p:nvPr>
          </p:nvSpPr>
          <p:spPr>
            <a:xfrm>
              <a:off x="5116366" y="3075591"/>
              <a:ext cx="1557613" cy="359882"/>
            </a:xfrm>
            <a:prstGeom prst="roundRect">
              <a:avLst>
                <a:gd name="adj" fmla="val 5000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p>
              <a:pPr algn="ctr"/>
              <a:endParaRPr lang="zh-CN" altLang="en-US" sz="1400">
                <a:latin typeface="Impact" panose="020B0806030902050204" pitchFamily="34" charset="0"/>
              </a:endParaRPr>
            </a:p>
          </p:txBody>
        </p:sp>
        <p:sp>
          <p:nvSpPr>
            <p:cNvPr id="18" name="MH_SubTitle_1"/>
            <p:cNvSpPr/>
            <p:nvPr>
              <p:custDataLst>
                <p:tags r:id="rId6"/>
              </p:custDataLst>
            </p:nvPr>
          </p:nvSpPr>
          <p:spPr>
            <a:xfrm>
              <a:off x="5316214" y="3093146"/>
              <a:ext cx="1117604" cy="362276"/>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oAutofit/>
            </a:bodyPr>
            <a:p>
              <a:pPr algn="ctr">
                <a:defRPr/>
              </a:pPr>
              <a:r>
                <a:rPr lang="en-US" altLang="zh-CN" sz="1000" dirty="0">
                  <a:solidFill>
                    <a:schemeClr val="bg1"/>
                  </a:solidFill>
                  <a:uFillTx/>
                  <a:sym typeface="+mn-ea"/>
                </a:rPr>
                <a:t>T</a:t>
              </a:r>
              <a:r>
                <a:rPr lang="zh-CN" altLang="en-US" sz="1000" dirty="0">
                  <a:solidFill>
                    <a:schemeClr val="bg1"/>
                  </a:solidFill>
                  <a:uFillTx/>
                  <a:sym typeface="+mn-ea"/>
                </a:rPr>
                <a:t>oroidal inductors</a:t>
              </a:r>
              <a:endParaRPr lang="zh-CN" altLang="en-US" sz="1000" dirty="0">
                <a:solidFill>
                  <a:schemeClr val="bg1"/>
                </a:solidFill>
                <a:uFillTx/>
                <a:sym typeface="+mn-ea"/>
              </a:endParaRPr>
            </a:p>
          </p:txBody>
        </p:sp>
        <p:sp>
          <p:nvSpPr>
            <p:cNvPr id="47" name="圆角矩形 46"/>
            <p:cNvSpPr/>
            <p:nvPr>
              <p:custDataLst>
                <p:tags r:id="rId7"/>
              </p:custDataLst>
            </p:nvPr>
          </p:nvSpPr>
          <p:spPr>
            <a:xfrm>
              <a:off x="9390367" y="3091550"/>
              <a:ext cx="2404179" cy="483566"/>
            </a:xfrm>
            <a:prstGeom prst="roundRect">
              <a:avLst>
                <a:gd name="adj" fmla="val 5000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p>
              <a:pPr algn="ctr"/>
              <a:endParaRPr lang="zh-CN" altLang="en-US" sz="1200" b="1" dirty="0">
                <a:solidFill>
                  <a:schemeClr val="bg1"/>
                </a:solidFill>
                <a:latin typeface="+mj-lt"/>
                <a:cs typeface="+mj-lt"/>
                <a:sym typeface="+mn-ea"/>
              </a:endParaRPr>
            </a:p>
            <a:p>
              <a:pPr algn="ctr"/>
              <a:r>
                <a:rPr lang="zh-CN" altLang="en-US" sz="1000" b="1" dirty="0">
                  <a:solidFill>
                    <a:schemeClr val="bg1"/>
                  </a:solidFill>
                  <a:latin typeface="+mj-lt"/>
                  <a:cs typeface="+mj-lt"/>
                  <a:sym typeface="+mn-ea"/>
                </a:rPr>
                <a:t>High frequency winding inductance</a:t>
              </a:r>
              <a:endParaRPr lang="zh-CN" altLang="en-US" sz="1000" b="1" dirty="0">
                <a:solidFill>
                  <a:schemeClr val="bg1"/>
                </a:solidFill>
                <a:latin typeface="+mj-lt"/>
                <a:cs typeface="+mj-lt"/>
                <a:sym typeface="+mn-ea"/>
              </a:endParaRPr>
            </a:p>
            <a:p>
              <a:pPr algn="ctr"/>
              <a:endParaRPr lang="zh-CN" altLang="en-US" sz="1000">
                <a:latin typeface="+mj-lt"/>
                <a:cs typeface="+mj-lt"/>
              </a:endParaRPr>
            </a:p>
          </p:txBody>
        </p:sp>
      </p:grpSp>
      <p:sp>
        <p:nvSpPr>
          <p:cNvPr id="6" name="MH_Other_2"/>
          <p:cNvSpPr/>
          <p:nvPr>
            <p:custDataLst>
              <p:tags r:id="rId8"/>
            </p:custDataLst>
          </p:nvPr>
        </p:nvSpPr>
        <p:spPr>
          <a:xfrm>
            <a:off x="2025650" y="1131570"/>
            <a:ext cx="1391920" cy="1405255"/>
          </a:xfrm>
          <a:prstGeom prst="rect">
            <a:avLst/>
          </a:prstGeom>
          <a:solidFill>
            <a:srgbClr val="EEEEEE"/>
          </a:solidFill>
          <a:ln w="9525">
            <a:solidFill>
              <a:srgbClr val="E0E0E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9" name="MH_Other_3"/>
          <p:cNvSpPr/>
          <p:nvPr>
            <p:custDataLst>
              <p:tags r:id="rId9"/>
            </p:custDataLst>
          </p:nvPr>
        </p:nvSpPr>
        <p:spPr>
          <a:xfrm>
            <a:off x="3723005" y="1151890"/>
            <a:ext cx="1303020" cy="1359535"/>
          </a:xfrm>
          <a:prstGeom prst="rect">
            <a:avLst/>
          </a:prstGeom>
          <a:solidFill>
            <a:srgbClr val="EEEEEE"/>
          </a:solidFill>
          <a:ln w="9525">
            <a:solidFill>
              <a:srgbClr val="E0E0E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12" name="MH_Other_4"/>
          <p:cNvSpPr/>
          <p:nvPr>
            <p:custDataLst>
              <p:tags r:id="rId10"/>
            </p:custDataLst>
          </p:nvPr>
        </p:nvSpPr>
        <p:spPr>
          <a:xfrm>
            <a:off x="5443855" y="1131570"/>
            <a:ext cx="1284605" cy="1359535"/>
          </a:xfrm>
          <a:prstGeom prst="rect">
            <a:avLst/>
          </a:prstGeom>
          <a:solidFill>
            <a:srgbClr val="EEEEEE"/>
          </a:solidFill>
          <a:ln w="9525">
            <a:solidFill>
              <a:srgbClr val="E0E0E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5" name="标题 4"/>
          <p:cNvSpPr>
            <a:spLocks noGrp="1"/>
          </p:cNvSpPr>
          <p:nvPr>
            <p:ph type="title"/>
          </p:nvPr>
        </p:nvSpPr>
        <p:spPr/>
        <p:txBody>
          <a:bodyPr/>
          <a:lstStyle/>
          <a:p>
            <a:r>
              <a:rPr lang="en-US" altLang="zh-CN" sz="2000">
                <a:solidFill>
                  <a:prstClr val="black">
                    <a:lumMod val="65000"/>
                    <a:lumOff val="35000"/>
                  </a:prstClr>
                </a:solidFill>
                <a:sym typeface="+mn-ea"/>
              </a:rPr>
              <a:t>Flagship Product</a:t>
            </a:r>
            <a:endParaRPr lang="zh-CN" altLang="en-US" dirty="0"/>
          </a:p>
        </p:txBody>
      </p:sp>
      <p:sp>
        <p:nvSpPr>
          <p:cNvPr id="20" name="MH_Text_1"/>
          <p:cNvSpPr txBox="1">
            <a:spLocks noChangeArrowheads="1"/>
          </p:cNvSpPr>
          <p:nvPr>
            <p:custDataLst>
              <p:tags r:id="rId11"/>
            </p:custDataLst>
          </p:nvPr>
        </p:nvSpPr>
        <p:spPr bwMode="auto">
          <a:xfrm>
            <a:off x="134620" y="3232785"/>
            <a:ext cx="1725930" cy="1072515"/>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101932" tIns="50964" rIns="101932" bIns="50964">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nSpc>
                <a:spcPct val="110000"/>
              </a:lnSpc>
              <a:defRPr/>
            </a:pPr>
            <a:r>
              <a:rPr lang="zh-CN" altLang="en-US" sz="1000" dirty="0">
                <a:solidFill>
                  <a:schemeClr val="tx1">
                    <a:lumMod val="50000"/>
                    <a:lumOff val="50000"/>
                  </a:schemeClr>
                </a:solidFill>
                <a:latin typeface="+mn-lt"/>
                <a:cs typeface="+mn-ea"/>
                <a:sym typeface="+mn-lt"/>
              </a:rPr>
              <a:t>Application: Power module</a:t>
            </a:r>
            <a:endParaRPr lang="zh-CN" altLang="en-US" sz="1000" dirty="0">
              <a:solidFill>
                <a:schemeClr val="tx1">
                  <a:lumMod val="50000"/>
                  <a:lumOff val="50000"/>
                </a:schemeClr>
              </a:solidFill>
              <a:latin typeface="+mn-lt"/>
              <a:cs typeface="+mn-ea"/>
              <a:sym typeface="+mn-lt"/>
            </a:endParaRPr>
          </a:p>
          <a:p>
            <a:pPr>
              <a:lnSpc>
                <a:spcPct val="110000"/>
              </a:lnSpc>
              <a:defRPr/>
            </a:pPr>
            <a:r>
              <a:rPr lang="zh-CN" altLang="en-US" sz="1000" dirty="0">
                <a:solidFill>
                  <a:schemeClr val="tx1">
                    <a:lumMod val="50000"/>
                    <a:lumOff val="50000"/>
                  </a:schemeClr>
                </a:solidFill>
                <a:latin typeface="+mn-lt"/>
                <a:cs typeface="+mn-ea"/>
                <a:sym typeface="+mn-lt"/>
              </a:rPr>
              <a:t>Portable mobile devices, medical instruments, and industrial control equipment.</a:t>
            </a:r>
            <a:endParaRPr lang="zh-CN" altLang="en-US" sz="1000" dirty="0">
              <a:solidFill>
                <a:schemeClr val="tx1">
                  <a:lumMod val="50000"/>
                  <a:lumOff val="50000"/>
                </a:schemeClr>
              </a:solidFill>
              <a:latin typeface="+mn-lt"/>
              <a:cs typeface="+mn-ea"/>
              <a:sym typeface="+mn-lt"/>
            </a:endParaRPr>
          </a:p>
        </p:txBody>
      </p:sp>
      <p:sp>
        <p:nvSpPr>
          <p:cNvPr id="23" name="MH_Text_1"/>
          <p:cNvSpPr txBox="1">
            <a:spLocks noChangeArrowheads="1"/>
          </p:cNvSpPr>
          <p:nvPr>
            <p:custDataLst>
              <p:tags r:id="rId12"/>
            </p:custDataLst>
          </p:nvPr>
        </p:nvSpPr>
        <p:spPr bwMode="auto">
          <a:xfrm>
            <a:off x="7164070" y="3723640"/>
            <a:ext cx="675640" cy="287020"/>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101932" tIns="50964" rIns="101932" bIns="50964">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fontAlgn="auto">
              <a:lnSpc>
                <a:spcPct val="110000"/>
              </a:lnSpc>
              <a:spcBef>
                <a:spcPts val="0"/>
              </a:spcBef>
              <a:spcAft>
                <a:spcPts val="0"/>
              </a:spcAft>
              <a:defRPr/>
            </a:pPr>
            <a:endParaRPr lang="zh-CN" altLang="en-US" sz="1000" dirty="0">
              <a:solidFill>
                <a:prstClr val="black">
                  <a:lumMod val="50000"/>
                  <a:lumOff val="50000"/>
                </a:prstClr>
              </a:solidFill>
              <a:latin typeface="Arial" panose="020B0604020202020204"/>
              <a:cs typeface="+mn-ea"/>
              <a:sym typeface="+mn-lt"/>
            </a:endParaRPr>
          </a:p>
        </p:txBody>
      </p:sp>
      <p:grpSp>
        <p:nvGrpSpPr>
          <p:cNvPr id="26" name="组合 25"/>
          <p:cNvGrpSpPr/>
          <p:nvPr>
            <p:custDataLst>
              <p:tags r:id="rId13"/>
            </p:custDataLst>
          </p:nvPr>
        </p:nvGrpSpPr>
        <p:grpSpPr>
          <a:xfrm>
            <a:off x="1878135" y="2699968"/>
            <a:ext cx="1642110" cy="665480"/>
            <a:chOff x="525188" y="3035659"/>
            <a:chExt cx="2183871" cy="791143"/>
          </a:xfrm>
        </p:grpSpPr>
        <p:sp>
          <p:nvSpPr>
            <p:cNvPr id="27" name="圆角矩形 26"/>
            <p:cNvSpPr/>
            <p:nvPr>
              <p:custDataLst>
                <p:tags r:id="rId14"/>
              </p:custDataLst>
            </p:nvPr>
          </p:nvSpPr>
          <p:spPr>
            <a:xfrm>
              <a:off x="525188" y="3043963"/>
              <a:ext cx="2183871" cy="437846"/>
            </a:xfrm>
            <a:prstGeom prst="roundRect">
              <a:avLst>
                <a:gd name="adj" fmla="val 50000"/>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lang="en-US" altLang="zh-CN" sz="1400" b="1" dirty="0">
                <a:solidFill>
                  <a:schemeClr val="bg1"/>
                </a:solidFill>
                <a:sym typeface="+mn-ea"/>
              </a:endParaRPr>
            </a:p>
            <a:p>
              <a:pPr algn="ctr"/>
              <a:r>
                <a:rPr lang="en-US" altLang="zh-CN" sz="1000" b="1" dirty="0">
                  <a:solidFill>
                    <a:schemeClr val="bg1"/>
                  </a:solidFill>
                  <a:sym typeface="+mn-ea"/>
                </a:rPr>
                <a:t>Common mode inductor</a:t>
              </a:r>
              <a:endParaRPr lang="en-US" altLang="zh-CN" sz="1000" b="1" dirty="0">
                <a:solidFill>
                  <a:schemeClr val="bg1"/>
                </a:solidFill>
              </a:endParaRPr>
            </a:p>
            <a:p>
              <a:pPr algn="ctr"/>
              <a:endParaRPr lang="en-US" altLang="zh-CN" sz="1000">
                <a:latin typeface="Impact" panose="020B0806030902050204" pitchFamily="34" charset="0"/>
              </a:endParaRPr>
            </a:p>
          </p:txBody>
        </p:sp>
        <p:sp>
          <p:nvSpPr>
            <p:cNvPr id="28" name="MH_SubTitle_1"/>
            <p:cNvSpPr/>
            <p:nvPr>
              <p:custDataLst>
                <p:tags r:id="rId15"/>
              </p:custDataLst>
            </p:nvPr>
          </p:nvSpPr>
          <p:spPr>
            <a:xfrm>
              <a:off x="651018" y="3035659"/>
              <a:ext cx="2011593" cy="791143"/>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en-US" altLang="zh-CN" sz="1000" b="1" dirty="0">
                <a:solidFill>
                  <a:schemeClr val="bg1"/>
                </a:solidFill>
              </a:endParaRPr>
            </a:p>
          </p:txBody>
        </p:sp>
      </p:grpSp>
      <p:sp>
        <p:nvSpPr>
          <p:cNvPr id="2" name="MH_Other_4"/>
          <p:cNvSpPr/>
          <p:nvPr>
            <p:custDataLst>
              <p:tags r:id="rId16"/>
            </p:custDataLst>
          </p:nvPr>
        </p:nvSpPr>
        <p:spPr>
          <a:xfrm>
            <a:off x="7146290" y="1131570"/>
            <a:ext cx="1308100" cy="1336040"/>
          </a:xfrm>
          <a:prstGeom prst="rect">
            <a:avLst/>
          </a:prstGeom>
          <a:solidFill>
            <a:srgbClr val="EEEEEE"/>
          </a:solidFill>
          <a:ln w="9525">
            <a:solidFill>
              <a:srgbClr val="E0E0E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lang="zh-CN" altLang="en-US"/>
          </a:p>
        </p:txBody>
      </p:sp>
      <p:grpSp>
        <p:nvGrpSpPr>
          <p:cNvPr id="19" name="组合 18"/>
          <p:cNvGrpSpPr/>
          <p:nvPr>
            <p:custDataLst>
              <p:tags r:id="rId17"/>
            </p:custDataLst>
          </p:nvPr>
        </p:nvGrpSpPr>
        <p:grpSpPr>
          <a:xfrm>
            <a:off x="5148754" y="2652013"/>
            <a:ext cx="1670050" cy="422910"/>
            <a:chOff x="572316" y="3044855"/>
            <a:chExt cx="2221029" cy="502769"/>
          </a:xfrm>
        </p:grpSpPr>
        <p:sp>
          <p:nvSpPr>
            <p:cNvPr id="25" name="圆角矩形 24"/>
            <p:cNvSpPr/>
            <p:nvPr>
              <p:custDataLst>
                <p:tags r:id="rId18"/>
              </p:custDataLst>
            </p:nvPr>
          </p:nvSpPr>
          <p:spPr>
            <a:xfrm>
              <a:off x="572316" y="3136954"/>
              <a:ext cx="2221029" cy="410670"/>
            </a:xfrm>
            <a:prstGeom prst="roundRect">
              <a:avLst>
                <a:gd name="adj" fmla="val 50000"/>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p>
              <a:pPr algn="ctr"/>
              <a:endParaRPr lang="zh-CN" altLang="en-US" sz="1000" b="1" dirty="0">
                <a:solidFill>
                  <a:schemeClr val="bg1"/>
                </a:solidFill>
                <a:latin typeface="+mj-lt"/>
                <a:cs typeface="+mj-lt"/>
                <a:sym typeface="+mn-ea"/>
              </a:endParaRPr>
            </a:p>
            <a:p>
              <a:pPr algn="ctr"/>
              <a:r>
                <a:rPr lang="zh-CN" altLang="en-US" sz="1000" b="1" dirty="0">
                  <a:solidFill>
                    <a:schemeClr val="bg1"/>
                  </a:solidFill>
                  <a:latin typeface="+mj-lt"/>
                  <a:cs typeface="+mj-lt"/>
                  <a:sym typeface="+mn-ea"/>
                </a:rPr>
                <a:t>Digital AMP</a:t>
              </a:r>
              <a:r>
                <a:rPr lang="zh-CN" altLang="en-US" sz="1400" b="1" dirty="0">
                  <a:solidFill>
                    <a:schemeClr val="bg1"/>
                  </a:solidFill>
                  <a:sym typeface="+mn-ea"/>
                </a:rPr>
                <a:t> </a:t>
              </a:r>
              <a:r>
                <a:rPr lang="zh-CN" altLang="en-US" sz="1000" b="1" dirty="0">
                  <a:solidFill>
                    <a:schemeClr val="bg1"/>
                  </a:solidFill>
                  <a:latin typeface="+mj-lt"/>
                  <a:cs typeface="+mj-lt"/>
                  <a:sym typeface="+mn-ea"/>
                </a:rPr>
                <a:t>Inductor</a:t>
              </a:r>
              <a:endParaRPr lang="zh-CN" altLang="en-US" sz="1000" b="1" dirty="0">
                <a:solidFill>
                  <a:schemeClr val="bg1"/>
                </a:solidFill>
                <a:latin typeface="+mj-lt"/>
                <a:cs typeface="+mj-lt"/>
              </a:endParaRPr>
            </a:p>
            <a:p>
              <a:pPr algn="ctr"/>
              <a:endParaRPr lang="zh-CN" altLang="en-US" sz="1000">
                <a:latin typeface="+mj-lt"/>
                <a:cs typeface="+mj-lt"/>
              </a:endParaRPr>
            </a:p>
          </p:txBody>
        </p:sp>
        <p:sp>
          <p:nvSpPr>
            <p:cNvPr id="35" name="MH_SubTitle_1"/>
            <p:cNvSpPr/>
            <p:nvPr>
              <p:custDataLst>
                <p:tags r:id="rId19"/>
              </p:custDataLst>
            </p:nvPr>
          </p:nvSpPr>
          <p:spPr>
            <a:xfrm>
              <a:off x="684634" y="3044855"/>
              <a:ext cx="1477871" cy="502769"/>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a:defRPr/>
              </a:pPr>
              <a:endParaRPr lang="zh-CN" altLang="en-US" sz="1400" b="1" dirty="0">
                <a:solidFill>
                  <a:schemeClr val="bg1"/>
                </a:solidFill>
              </a:endParaRPr>
            </a:p>
          </p:txBody>
        </p:sp>
      </p:grpSp>
      <p:sp>
        <p:nvSpPr>
          <p:cNvPr id="50" name="MH_Text_1"/>
          <p:cNvSpPr txBox="1">
            <a:spLocks noChangeArrowheads="1"/>
          </p:cNvSpPr>
          <p:nvPr>
            <p:custDataLst>
              <p:tags r:id="rId20"/>
            </p:custDataLst>
          </p:nvPr>
        </p:nvSpPr>
        <p:spPr bwMode="auto">
          <a:xfrm>
            <a:off x="8460105" y="2732405"/>
            <a:ext cx="1435100" cy="347345"/>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101932" tIns="50964" rIns="101932" bIns="50964">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defRPr/>
            </a:pPr>
            <a:endParaRPr lang="zh-CN" altLang="en-US" sz="1000" dirty="0">
              <a:ln w="22225">
                <a:solidFill>
                  <a:schemeClr val="accent2"/>
                </a:solidFill>
                <a:prstDash val="solid"/>
              </a:ln>
              <a:solidFill>
                <a:schemeClr val="accent2">
                  <a:lumMod val="40000"/>
                  <a:lumOff val="60000"/>
                </a:schemeClr>
              </a:solidFill>
              <a:effectLst/>
              <a:latin typeface="Arial" panose="020B0604020202020204"/>
              <a:cs typeface="+mn-ea"/>
              <a:sym typeface="+mn-lt"/>
            </a:endParaRPr>
          </a:p>
        </p:txBody>
      </p:sp>
      <p:sp>
        <p:nvSpPr>
          <p:cNvPr id="51" name="MH_Text_1"/>
          <p:cNvSpPr txBox="1">
            <a:spLocks noChangeArrowheads="1"/>
          </p:cNvSpPr>
          <p:nvPr>
            <p:custDataLst>
              <p:tags r:id="rId21"/>
            </p:custDataLst>
          </p:nvPr>
        </p:nvSpPr>
        <p:spPr bwMode="auto">
          <a:xfrm>
            <a:off x="1874520" y="3245485"/>
            <a:ext cx="1741805" cy="1059815"/>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101932" tIns="50964" rIns="101932" bIns="50964">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nSpc>
                <a:spcPct val="110000"/>
              </a:lnSpc>
              <a:defRPr/>
            </a:pPr>
            <a:r>
              <a:rPr lang="zh-CN" altLang="en-US" sz="1000" dirty="0">
                <a:solidFill>
                  <a:schemeClr val="tx1">
                    <a:lumMod val="50000"/>
                    <a:lumOff val="50000"/>
                  </a:schemeClr>
                </a:solidFill>
                <a:latin typeface="+mn-lt"/>
                <a:cs typeface="+mn-ea"/>
                <a:sym typeface="+mn-lt"/>
              </a:rPr>
              <a:t>Application: Power filtering, signal line filtering, EMI suppression.</a:t>
            </a:r>
            <a:endParaRPr lang="zh-CN" altLang="en-US" sz="1000" dirty="0">
              <a:solidFill>
                <a:schemeClr val="tx1">
                  <a:lumMod val="50000"/>
                  <a:lumOff val="50000"/>
                </a:schemeClr>
              </a:solidFill>
              <a:latin typeface="+mn-lt"/>
              <a:cs typeface="+mn-ea"/>
              <a:sym typeface="+mn-lt"/>
            </a:endParaRPr>
          </a:p>
        </p:txBody>
      </p:sp>
      <p:sp>
        <p:nvSpPr>
          <p:cNvPr id="52" name="MH_Text_1"/>
          <p:cNvSpPr txBox="1">
            <a:spLocks noChangeArrowheads="1"/>
          </p:cNvSpPr>
          <p:nvPr>
            <p:custDataLst>
              <p:tags r:id="rId22"/>
            </p:custDataLst>
          </p:nvPr>
        </p:nvSpPr>
        <p:spPr bwMode="auto">
          <a:xfrm>
            <a:off x="3520440" y="3245485"/>
            <a:ext cx="1710055" cy="1298575"/>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101932" tIns="50964" rIns="101932" bIns="50964">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nSpc>
                <a:spcPct val="110000"/>
              </a:lnSpc>
              <a:defRPr/>
            </a:pPr>
            <a:r>
              <a:rPr lang="zh-CN" altLang="en-US" sz="1000" dirty="0">
                <a:solidFill>
                  <a:schemeClr val="tx1">
                    <a:lumMod val="50000"/>
                    <a:lumOff val="50000"/>
                  </a:schemeClr>
                </a:solidFill>
                <a:latin typeface="+mn-lt"/>
                <a:cs typeface="+mn-ea"/>
                <a:sym typeface="+mn-lt"/>
              </a:rPr>
              <a:t>Application: DC-DC converters, inverters, and frequency converters</a:t>
            </a:r>
            <a:r>
              <a:rPr lang="en-US" altLang="zh-CN" sz="1000" dirty="0">
                <a:solidFill>
                  <a:schemeClr val="tx1">
                    <a:lumMod val="50000"/>
                    <a:lumOff val="50000"/>
                  </a:schemeClr>
                </a:solidFill>
                <a:latin typeface="+mn-lt"/>
                <a:cs typeface="+mn-ea"/>
                <a:sym typeface="+mn-lt"/>
              </a:rPr>
              <a:t> </a:t>
            </a:r>
            <a:r>
              <a:rPr lang="zh-CN" altLang="en-US" sz="1000" dirty="0">
                <a:solidFill>
                  <a:schemeClr val="tx1">
                    <a:lumMod val="50000"/>
                    <a:lumOff val="50000"/>
                  </a:schemeClr>
                </a:solidFill>
                <a:latin typeface="+mn-lt"/>
                <a:cs typeface="+mn-ea"/>
                <a:sym typeface="+mn-lt"/>
              </a:rPr>
              <a:t>etc; Filtering, RF signal processing</a:t>
            </a:r>
            <a:r>
              <a:rPr lang="en-US" altLang="zh-CN" sz="1000" dirty="0">
                <a:solidFill>
                  <a:schemeClr val="tx1">
                    <a:lumMod val="50000"/>
                    <a:lumOff val="50000"/>
                  </a:schemeClr>
                </a:solidFill>
                <a:latin typeface="+mn-lt"/>
                <a:cs typeface="+mn-ea"/>
                <a:sym typeface="+mn-lt"/>
              </a:rPr>
              <a:t> </a:t>
            </a:r>
            <a:r>
              <a:rPr lang="zh-CN" altLang="en-US" sz="1000" dirty="0">
                <a:solidFill>
                  <a:schemeClr val="tx1">
                    <a:lumMod val="50000"/>
                    <a:lumOff val="50000"/>
                  </a:schemeClr>
                </a:solidFill>
                <a:latin typeface="+mn-lt"/>
                <a:cs typeface="+mn-ea"/>
                <a:sym typeface="+mn-lt"/>
              </a:rPr>
              <a:t>and optical communication; The battery management system and on-board charger for electric vehicles</a:t>
            </a:r>
            <a:r>
              <a:rPr lang="en-US" altLang="zh-CN" sz="1000" dirty="0">
                <a:solidFill>
                  <a:schemeClr val="tx1">
                    <a:lumMod val="50000"/>
                    <a:lumOff val="50000"/>
                  </a:schemeClr>
                </a:solidFill>
                <a:latin typeface="+mn-lt"/>
                <a:cs typeface="+mn-ea"/>
                <a:sym typeface="+mn-lt"/>
              </a:rPr>
              <a:t> etc.</a:t>
            </a:r>
            <a:endParaRPr lang="en-US" altLang="zh-CN" sz="1000" dirty="0">
              <a:solidFill>
                <a:schemeClr val="tx1">
                  <a:lumMod val="50000"/>
                  <a:lumOff val="50000"/>
                </a:schemeClr>
              </a:solidFill>
              <a:latin typeface="+mn-lt"/>
              <a:cs typeface="+mn-ea"/>
              <a:sym typeface="+mn-lt"/>
            </a:endParaRPr>
          </a:p>
        </p:txBody>
      </p:sp>
      <p:sp>
        <p:nvSpPr>
          <p:cNvPr id="53" name="MH_Text_1"/>
          <p:cNvSpPr txBox="1">
            <a:spLocks noChangeArrowheads="1"/>
          </p:cNvSpPr>
          <p:nvPr>
            <p:custDataLst>
              <p:tags r:id="rId23"/>
            </p:custDataLst>
          </p:nvPr>
        </p:nvSpPr>
        <p:spPr bwMode="auto">
          <a:xfrm>
            <a:off x="5172710" y="3235325"/>
            <a:ext cx="1774825" cy="1069975"/>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101932" tIns="50964" rIns="101932" bIns="50964">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nSpc>
                <a:spcPct val="110000"/>
              </a:lnSpc>
              <a:defRPr/>
            </a:pPr>
            <a:r>
              <a:rPr lang="zh-CN" altLang="en-US" sz="1000" dirty="0">
                <a:solidFill>
                  <a:schemeClr val="tx1">
                    <a:lumMod val="50000"/>
                    <a:lumOff val="50000"/>
                  </a:schemeClr>
                </a:solidFill>
                <a:latin typeface="+mn-lt"/>
                <a:cs typeface="+mn-ea"/>
                <a:sym typeface="+mn-lt"/>
              </a:rPr>
              <a:t>Application: Digital power amplifier circuit output filtering, meeting the design requirements of high sound quality and low distortion.</a:t>
            </a:r>
            <a:endParaRPr lang="zh-CN" altLang="en-US" sz="1000" dirty="0">
              <a:solidFill>
                <a:schemeClr val="tx1">
                  <a:lumMod val="50000"/>
                  <a:lumOff val="50000"/>
                </a:schemeClr>
              </a:solidFill>
              <a:latin typeface="+mn-lt"/>
              <a:cs typeface="+mn-ea"/>
              <a:sym typeface="+mn-lt"/>
            </a:endParaRPr>
          </a:p>
        </p:txBody>
      </p:sp>
      <p:sp>
        <p:nvSpPr>
          <p:cNvPr id="54" name="MH_Text_1"/>
          <p:cNvSpPr txBox="1">
            <a:spLocks noChangeArrowheads="1"/>
          </p:cNvSpPr>
          <p:nvPr>
            <p:custDataLst>
              <p:tags r:id="rId24"/>
            </p:custDataLst>
          </p:nvPr>
        </p:nvSpPr>
        <p:spPr bwMode="auto">
          <a:xfrm>
            <a:off x="7309068" y="3291942"/>
            <a:ext cx="1344643" cy="1085342"/>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101932" tIns="50964" rIns="101932" bIns="50964">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nSpc>
                <a:spcPct val="110000"/>
              </a:lnSpc>
              <a:defRPr/>
            </a:pPr>
            <a:r>
              <a:rPr lang="zh-CN" altLang="en-US" sz="1000" dirty="0">
                <a:solidFill>
                  <a:schemeClr val="tx1">
                    <a:lumMod val="50000"/>
                    <a:lumOff val="50000"/>
                  </a:schemeClr>
                </a:solidFill>
                <a:latin typeface="+mn-lt"/>
                <a:cs typeface="+mn-ea"/>
                <a:sym typeface="+mn-lt"/>
              </a:rPr>
              <a:t>Application: TWS earphone NB IoT module, smartwatch Face ID module.</a:t>
            </a:r>
            <a:endParaRPr lang="zh-CN" altLang="en-US" sz="1000" dirty="0">
              <a:solidFill>
                <a:schemeClr val="tx1">
                  <a:lumMod val="50000"/>
                  <a:lumOff val="50000"/>
                </a:schemeClr>
              </a:solidFill>
              <a:latin typeface="+mn-lt"/>
              <a:cs typeface="+mn-ea"/>
              <a:sym typeface="+mn-lt"/>
            </a:endParaRPr>
          </a:p>
        </p:txBody>
      </p:sp>
      <p:sp>
        <p:nvSpPr>
          <p:cNvPr id="55" name="矩形 54"/>
          <p:cNvSpPr/>
          <p:nvPr/>
        </p:nvSpPr>
        <p:spPr>
          <a:xfrm>
            <a:off x="6948170" y="195580"/>
            <a:ext cx="1872615" cy="431800"/>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56" name="图片 55"/>
          <p:cNvPicPr>
            <a:picLocks noChangeAspect="1"/>
          </p:cNvPicPr>
          <p:nvPr/>
        </p:nvPicPr>
        <p:blipFill>
          <a:blip r:embed="rId25"/>
          <a:stretch>
            <a:fillRect/>
          </a:stretch>
        </p:blipFill>
        <p:spPr>
          <a:xfrm>
            <a:off x="7854315" y="339725"/>
            <a:ext cx="786130" cy="222885"/>
          </a:xfrm>
          <a:prstGeom prst="rect">
            <a:avLst/>
          </a:prstGeom>
        </p:spPr>
      </p:pic>
      <p:pic>
        <p:nvPicPr>
          <p:cNvPr id="4" name="图片 3"/>
          <p:cNvPicPr>
            <a:picLocks noChangeAspect="1"/>
          </p:cNvPicPr>
          <p:nvPr>
            <p:custDataLst>
              <p:tags r:id="rId26"/>
            </p:custDataLst>
          </p:nvPr>
        </p:nvPicPr>
        <p:blipFill>
          <a:blip r:embed="rId27"/>
          <a:stretch>
            <a:fillRect/>
          </a:stretch>
        </p:blipFill>
        <p:spPr>
          <a:xfrm>
            <a:off x="395605" y="1203325"/>
            <a:ext cx="595630" cy="541655"/>
          </a:xfrm>
          <a:prstGeom prst="rect">
            <a:avLst/>
          </a:prstGeom>
        </p:spPr>
      </p:pic>
      <p:pic>
        <p:nvPicPr>
          <p:cNvPr id="7" name="图片 6"/>
          <p:cNvPicPr>
            <a:picLocks noChangeAspect="1"/>
          </p:cNvPicPr>
          <p:nvPr>
            <p:custDataLst>
              <p:tags r:id="rId28"/>
            </p:custDataLst>
          </p:nvPr>
        </p:nvPicPr>
        <p:blipFill>
          <a:blip r:embed="rId29"/>
          <a:stretch>
            <a:fillRect/>
          </a:stretch>
        </p:blipFill>
        <p:spPr>
          <a:xfrm rot="5400000">
            <a:off x="2830830" y="1308735"/>
            <a:ext cx="669925" cy="356235"/>
          </a:xfrm>
          <a:prstGeom prst="rect">
            <a:avLst/>
          </a:prstGeom>
        </p:spPr>
      </p:pic>
      <p:pic>
        <p:nvPicPr>
          <p:cNvPr id="10" name="图片 9"/>
          <p:cNvPicPr>
            <a:picLocks noChangeAspect="1"/>
          </p:cNvPicPr>
          <p:nvPr>
            <p:custDataLst>
              <p:tags r:id="rId30"/>
            </p:custDataLst>
          </p:nvPr>
        </p:nvPicPr>
        <p:blipFill>
          <a:blip r:embed="rId31"/>
          <a:stretch>
            <a:fillRect/>
          </a:stretch>
        </p:blipFill>
        <p:spPr>
          <a:xfrm>
            <a:off x="2051685" y="1995805"/>
            <a:ext cx="590550" cy="395605"/>
          </a:xfrm>
          <a:prstGeom prst="rect">
            <a:avLst/>
          </a:prstGeom>
        </p:spPr>
      </p:pic>
      <p:pic>
        <p:nvPicPr>
          <p:cNvPr id="11" name="图片 10"/>
          <p:cNvPicPr>
            <a:picLocks noChangeAspect="1"/>
          </p:cNvPicPr>
          <p:nvPr>
            <p:custDataLst>
              <p:tags r:id="rId32"/>
            </p:custDataLst>
          </p:nvPr>
        </p:nvPicPr>
        <p:blipFill>
          <a:blip r:embed="rId33"/>
          <a:stretch>
            <a:fillRect/>
          </a:stretch>
        </p:blipFill>
        <p:spPr>
          <a:xfrm>
            <a:off x="3738880" y="1221740"/>
            <a:ext cx="875665" cy="673735"/>
          </a:xfrm>
          <a:prstGeom prst="rect">
            <a:avLst/>
          </a:prstGeom>
        </p:spPr>
      </p:pic>
      <p:pic>
        <p:nvPicPr>
          <p:cNvPr id="14" name="图片 13" descr="5.13 拷贝"/>
          <p:cNvPicPr>
            <a:picLocks noChangeAspect="1"/>
          </p:cNvPicPr>
          <p:nvPr/>
        </p:nvPicPr>
        <p:blipFill>
          <a:blip r:embed="rId34"/>
          <a:stretch>
            <a:fillRect/>
          </a:stretch>
        </p:blipFill>
        <p:spPr>
          <a:xfrm>
            <a:off x="7236460" y="1203325"/>
            <a:ext cx="565150" cy="434340"/>
          </a:xfrm>
          <a:prstGeom prst="rect">
            <a:avLst/>
          </a:prstGeom>
        </p:spPr>
      </p:pic>
      <p:pic>
        <p:nvPicPr>
          <p:cNvPr id="13" name="图片 12"/>
          <p:cNvPicPr>
            <a:picLocks noChangeAspect="1"/>
          </p:cNvPicPr>
          <p:nvPr>
            <p:custDataLst>
              <p:tags r:id="rId35"/>
            </p:custDataLst>
          </p:nvPr>
        </p:nvPicPr>
        <p:blipFill>
          <a:blip r:embed="rId36"/>
          <a:stretch>
            <a:fillRect/>
          </a:stretch>
        </p:blipFill>
        <p:spPr>
          <a:xfrm>
            <a:off x="5476875" y="1203325"/>
            <a:ext cx="744220" cy="555625"/>
          </a:xfrm>
          <a:prstGeom prst="rect">
            <a:avLst/>
          </a:prstGeom>
        </p:spPr>
      </p:pic>
      <p:pic>
        <p:nvPicPr>
          <p:cNvPr id="15" name="图片 14" descr="123"/>
          <p:cNvPicPr>
            <a:picLocks noChangeAspect="1"/>
          </p:cNvPicPr>
          <p:nvPr/>
        </p:nvPicPr>
        <p:blipFill>
          <a:blip r:embed="rId37"/>
          <a:srcRect l="20285" t="23410" r="23975" b="31782"/>
          <a:stretch>
            <a:fillRect/>
          </a:stretch>
        </p:blipFill>
        <p:spPr>
          <a:xfrm>
            <a:off x="6241415" y="1635760"/>
            <a:ext cx="360045" cy="384810"/>
          </a:xfrm>
          <a:prstGeom prst="rect">
            <a:avLst/>
          </a:prstGeom>
        </p:spPr>
      </p:pic>
      <p:pic>
        <p:nvPicPr>
          <p:cNvPr id="22" name="图片 21"/>
          <p:cNvPicPr>
            <a:picLocks noChangeAspect="1"/>
          </p:cNvPicPr>
          <p:nvPr/>
        </p:nvPicPr>
        <p:blipFill>
          <a:blip r:embed="rId38"/>
          <a:stretch>
            <a:fillRect/>
          </a:stretch>
        </p:blipFill>
        <p:spPr>
          <a:xfrm>
            <a:off x="5580380" y="1923415"/>
            <a:ext cx="658495" cy="313055"/>
          </a:xfrm>
          <a:prstGeom prst="rect">
            <a:avLst/>
          </a:prstGeom>
        </p:spPr>
      </p:pic>
      <p:pic>
        <p:nvPicPr>
          <p:cNvPr id="29" name="图片 28" descr="222"/>
          <p:cNvPicPr>
            <a:picLocks noChangeAspect="1"/>
          </p:cNvPicPr>
          <p:nvPr/>
        </p:nvPicPr>
        <p:blipFill>
          <a:blip r:embed="rId39"/>
          <a:srcRect l="5362" t="19212" r="4756" b="24781"/>
          <a:stretch>
            <a:fillRect/>
          </a:stretch>
        </p:blipFill>
        <p:spPr>
          <a:xfrm>
            <a:off x="2051685" y="1151890"/>
            <a:ext cx="793750" cy="658495"/>
          </a:xfrm>
          <a:prstGeom prst="rect">
            <a:avLst/>
          </a:prstGeom>
        </p:spPr>
      </p:pic>
      <p:pic>
        <p:nvPicPr>
          <p:cNvPr id="30" name="图片 29" descr="3333"/>
          <p:cNvPicPr>
            <a:picLocks noChangeAspect="1"/>
          </p:cNvPicPr>
          <p:nvPr/>
        </p:nvPicPr>
        <p:blipFill>
          <a:blip r:embed="rId40"/>
          <a:stretch>
            <a:fillRect/>
          </a:stretch>
        </p:blipFill>
        <p:spPr>
          <a:xfrm rot="5400000">
            <a:off x="4219575" y="1757045"/>
            <a:ext cx="570865" cy="759460"/>
          </a:xfrm>
          <a:prstGeom prst="rect">
            <a:avLst/>
          </a:prstGeom>
        </p:spPr>
      </p:pic>
      <p:pic>
        <p:nvPicPr>
          <p:cNvPr id="33" name="图片 32" descr="GPSR-AP1050-Series 拷贝"/>
          <p:cNvPicPr>
            <a:picLocks noChangeAspect="1"/>
          </p:cNvPicPr>
          <p:nvPr/>
        </p:nvPicPr>
        <p:blipFill>
          <a:blip r:embed="rId41"/>
          <a:stretch>
            <a:fillRect/>
          </a:stretch>
        </p:blipFill>
        <p:spPr>
          <a:xfrm>
            <a:off x="1043940" y="1221740"/>
            <a:ext cx="537210" cy="414020"/>
          </a:xfrm>
          <a:prstGeom prst="rect">
            <a:avLst/>
          </a:prstGeom>
        </p:spPr>
      </p:pic>
      <p:pic>
        <p:nvPicPr>
          <p:cNvPr id="34" name="图片 33" descr="55555"/>
          <p:cNvPicPr>
            <a:picLocks noChangeAspect="1"/>
          </p:cNvPicPr>
          <p:nvPr/>
        </p:nvPicPr>
        <p:blipFill>
          <a:blip r:embed="rId42"/>
          <a:srcRect l="15776" t="26213" r="13103" b="27584"/>
          <a:stretch>
            <a:fillRect/>
          </a:stretch>
        </p:blipFill>
        <p:spPr>
          <a:xfrm>
            <a:off x="2677795" y="1887220"/>
            <a:ext cx="671195" cy="580390"/>
          </a:xfrm>
          <a:prstGeom prst="rect">
            <a:avLst/>
          </a:prstGeom>
        </p:spPr>
      </p:pic>
      <p:pic>
        <p:nvPicPr>
          <p:cNvPr id="36" name="图片 35" descr="GPSV-AP1050-Series 拷贝"/>
          <p:cNvPicPr>
            <a:picLocks noChangeAspect="1"/>
          </p:cNvPicPr>
          <p:nvPr/>
        </p:nvPicPr>
        <p:blipFill>
          <a:blip r:embed="rId43"/>
          <a:stretch>
            <a:fillRect/>
          </a:stretch>
        </p:blipFill>
        <p:spPr>
          <a:xfrm>
            <a:off x="445135" y="1784985"/>
            <a:ext cx="461645" cy="354965"/>
          </a:xfrm>
          <a:prstGeom prst="rect">
            <a:avLst/>
          </a:prstGeom>
        </p:spPr>
      </p:pic>
      <p:pic>
        <p:nvPicPr>
          <p:cNvPr id="37" name="图片 36" descr="GPDA0808-Series 拷贝"/>
          <p:cNvPicPr>
            <a:picLocks noChangeAspect="1"/>
          </p:cNvPicPr>
          <p:nvPr/>
        </p:nvPicPr>
        <p:blipFill>
          <a:blip r:embed="rId44"/>
          <a:stretch>
            <a:fillRect/>
          </a:stretch>
        </p:blipFill>
        <p:spPr>
          <a:xfrm>
            <a:off x="1090295" y="1744980"/>
            <a:ext cx="490855" cy="377825"/>
          </a:xfrm>
          <a:prstGeom prst="rect">
            <a:avLst/>
          </a:prstGeom>
        </p:spPr>
      </p:pic>
      <p:pic>
        <p:nvPicPr>
          <p:cNvPr id="38" name="图片 37" descr="GPSR-CP1760-Series"/>
          <p:cNvPicPr>
            <a:picLocks noChangeAspect="1"/>
          </p:cNvPicPr>
          <p:nvPr/>
        </p:nvPicPr>
        <p:blipFill>
          <a:blip r:embed="rId45"/>
          <a:srcRect l="33405" t="33210" r="20910" b="30395"/>
          <a:stretch>
            <a:fillRect/>
          </a:stretch>
        </p:blipFill>
        <p:spPr>
          <a:xfrm>
            <a:off x="827405" y="2139950"/>
            <a:ext cx="742950" cy="394335"/>
          </a:xfrm>
          <a:prstGeom prst="rect">
            <a:avLst/>
          </a:prstGeom>
        </p:spPr>
      </p:pic>
      <p:pic>
        <p:nvPicPr>
          <p:cNvPr id="39" name="图片 38" descr="88888"/>
          <p:cNvPicPr>
            <a:picLocks noChangeAspect="1"/>
          </p:cNvPicPr>
          <p:nvPr/>
        </p:nvPicPr>
        <p:blipFill>
          <a:blip r:embed="rId46"/>
          <a:srcRect l="13385" t="27828" r="11795"/>
          <a:stretch>
            <a:fillRect/>
          </a:stretch>
        </p:blipFill>
        <p:spPr>
          <a:xfrm>
            <a:off x="7308215" y="1895475"/>
            <a:ext cx="590550" cy="427990"/>
          </a:xfrm>
          <a:prstGeom prst="rect">
            <a:avLst/>
          </a:prstGeom>
        </p:spPr>
      </p:pic>
      <p:pic>
        <p:nvPicPr>
          <p:cNvPr id="40" name="图片 39" descr="9999"/>
          <p:cNvPicPr>
            <a:picLocks noChangeAspect="1"/>
          </p:cNvPicPr>
          <p:nvPr/>
        </p:nvPicPr>
        <p:blipFill>
          <a:blip r:embed="rId47"/>
          <a:srcRect l="26680" t="22012" r="25932" b="19198"/>
          <a:stretch>
            <a:fillRect/>
          </a:stretch>
        </p:blipFill>
        <p:spPr>
          <a:xfrm>
            <a:off x="7780655" y="1347470"/>
            <a:ext cx="641985" cy="595630"/>
          </a:xfrm>
          <a:prstGeom prst="rect">
            <a:avLst/>
          </a:prstGeom>
        </p:spPr>
      </p:pic>
    </p:spTree>
    <p:custDataLst>
      <p:tags r:id="rId48"/>
    </p:custDataLst>
  </p:cSld>
  <p:clrMapOvr>
    <a:masterClrMapping/>
  </p:clrMapOvr>
  <p:transition spd="slow" advTm="7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par>
                                <p:cTn id="9" presetID="2" presetClass="entr" presetSubtype="9" fill="hold" grpId="0" nodeType="withEffect">
                                  <p:stCondLst>
                                    <p:cond delay="25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0-#ppt_h/2"/>
                                          </p:val>
                                        </p:tav>
                                        <p:tav tm="100000">
                                          <p:val>
                                            <p:strVal val="#ppt_y"/>
                                          </p:val>
                                        </p:tav>
                                      </p:tavLst>
                                    </p:anim>
                                  </p:childTnLst>
                                </p:cTn>
                              </p:par>
                              <p:par>
                                <p:cTn id="13" presetID="2" presetClass="entr" presetSubtype="9" fill="hold" grpId="0" nodeType="withEffect">
                                  <p:stCondLst>
                                    <p:cond delay="50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0-#ppt_w/2"/>
                                          </p:val>
                                        </p:tav>
                                        <p:tav tm="100000">
                                          <p:val>
                                            <p:strVal val="#ppt_x"/>
                                          </p:val>
                                        </p:tav>
                                      </p:tavLst>
                                    </p:anim>
                                    <p:anim calcmode="lin" valueType="num">
                                      <p:cBhvr additive="base">
                                        <p:cTn id="16" dur="500" fill="hold"/>
                                        <p:tgtEl>
                                          <p:spTgt spid="9"/>
                                        </p:tgtEl>
                                        <p:attrNameLst>
                                          <p:attrName>ppt_y</p:attrName>
                                        </p:attrNameLst>
                                      </p:cBhvr>
                                      <p:tavLst>
                                        <p:tav tm="0">
                                          <p:val>
                                            <p:strVal val="0-#ppt_h/2"/>
                                          </p:val>
                                        </p:tav>
                                        <p:tav tm="100000">
                                          <p:val>
                                            <p:strVal val="#ppt_y"/>
                                          </p:val>
                                        </p:tav>
                                      </p:tavLst>
                                    </p:anim>
                                  </p:childTnLst>
                                </p:cTn>
                              </p:par>
                              <p:par>
                                <p:cTn id="17" presetID="2" presetClass="entr" presetSubtype="9" fill="hold" grpId="0" nodeType="withEffect">
                                  <p:stCondLst>
                                    <p:cond delay="75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0-#ppt_w/2"/>
                                          </p:val>
                                        </p:tav>
                                        <p:tav tm="100000">
                                          <p:val>
                                            <p:strVal val="#ppt_x"/>
                                          </p:val>
                                        </p:tav>
                                      </p:tavLst>
                                    </p:anim>
                                    <p:anim calcmode="lin" valueType="num">
                                      <p:cBhvr additive="base">
                                        <p:cTn id="20" dur="500" fill="hold"/>
                                        <p:tgtEl>
                                          <p:spTgt spid="12"/>
                                        </p:tgtEl>
                                        <p:attrNameLst>
                                          <p:attrName>ppt_y</p:attrName>
                                        </p:attrNameLst>
                                      </p:cBhvr>
                                      <p:tavLst>
                                        <p:tav tm="0">
                                          <p:val>
                                            <p:strVal val="0-#ppt_h/2"/>
                                          </p:val>
                                        </p:tav>
                                        <p:tav tm="100000">
                                          <p:val>
                                            <p:strVal val="#ppt_y"/>
                                          </p:val>
                                        </p:tav>
                                      </p:tavLst>
                                    </p:anim>
                                  </p:childTnLst>
                                </p:cTn>
                              </p:par>
                            </p:childTnLst>
                          </p:cTn>
                        </p:par>
                        <p:par>
                          <p:cTn id="21" fill="hold">
                            <p:stCondLst>
                              <p:cond delay="500"/>
                            </p:stCondLst>
                            <p:childTnLst>
                              <p:par>
                                <p:cTn id="22" presetID="53" presetClass="entr" presetSubtype="16" fill="hold" nodeType="after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p:cTn id="24" dur="500" fill="hold"/>
                                        <p:tgtEl>
                                          <p:spTgt spid="8"/>
                                        </p:tgtEl>
                                        <p:attrNameLst>
                                          <p:attrName>ppt_w</p:attrName>
                                        </p:attrNameLst>
                                      </p:cBhvr>
                                      <p:tavLst>
                                        <p:tav tm="0">
                                          <p:val>
                                            <p:fltVal val="0"/>
                                          </p:val>
                                        </p:tav>
                                        <p:tav tm="100000">
                                          <p:val>
                                            <p:strVal val="#ppt_w"/>
                                          </p:val>
                                        </p:tav>
                                      </p:tavLst>
                                    </p:anim>
                                    <p:anim calcmode="lin" valueType="num">
                                      <p:cBhvr>
                                        <p:cTn id="25" dur="500" fill="hold"/>
                                        <p:tgtEl>
                                          <p:spTgt spid="8"/>
                                        </p:tgtEl>
                                        <p:attrNameLst>
                                          <p:attrName>ppt_h</p:attrName>
                                        </p:attrNameLst>
                                      </p:cBhvr>
                                      <p:tavLst>
                                        <p:tav tm="0">
                                          <p:val>
                                            <p:fltVal val="0"/>
                                          </p:val>
                                        </p:tav>
                                        <p:tav tm="100000">
                                          <p:val>
                                            <p:strVal val="#ppt_h"/>
                                          </p:val>
                                        </p:tav>
                                      </p:tavLst>
                                    </p:anim>
                                    <p:animEffect transition="in" filter="fade">
                                      <p:cBhvr>
                                        <p:cTn id="26" dur="500"/>
                                        <p:tgtEl>
                                          <p:spTgt spid="8"/>
                                        </p:tgtEl>
                                      </p:cBhvr>
                                    </p:animEffect>
                                  </p:childTnLst>
                                </p:cTn>
                              </p:par>
                              <p:par>
                                <p:cTn id="27" presetID="53" presetClass="entr" presetSubtype="16" fill="hold" nodeType="withEffect">
                                  <p:stCondLst>
                                    <p:cond delay="250"/>
                                  </p:stCondLst>
                                  <p:childTnLst>
                                    <p:set>
                                      <p:cBhvr>
                                        <p:cTn id="28" dur="1" fill="hold">
                                          <p:stCondLst>
                                            <p:cond delay="0"/>
                                          </p:stCondLst>
                                        </p:cTn>
                                        <p:tgtEl>
                                          <p:spTgt spid="26"/>
                                        </p:tgtEl>
                                        <p:attrNameLst>
                                          <p:attrName>style.visibility</p:attrName>
                                        </p:attrNameLst>
                                      </p:cBhvr>
                                      <p:to>
                                        <p:strVal val="visible"/>
                                      </p:to>
                                    </p:set>
                                    <p:anim calcmode="lin" valueType="num">
                                      <p:cBhvr>
                                        <p:cTn id="29" dur="500" fill="hold"/>
                                        <p:tgtEl>
                                          <p:spTgt spid="26"/>
                                        </p:tgtEl>
                                        <p:attrNameLst>
                                          <p:attrName>ppt_w</p:attrName>
                                        </p:attrNameLst>
                                      </p:cBhvr>
                                      <p:tavLst>
                                        <p:tav tm="0">
                                          <p:val>
                                            <p:fltVal val="0"/>
                                          </p:val>
                                        </p:tav>
                                        <p:tav tm="100000">
                                          <p:val>
                                            <p:strVal val="#ppt_w"/>
                                          </p:val>
                                        </p:tav>
                                      </p:tavLst>
                                    </p:anim>
                                    <p:anim calcmode="lin" valueType="num">
                                      <p:cBhvr>
                                        <p:cTn id="30" dur="500" fill="hold"/>
                                        <p:tgtEl>
                                          <p:spTgt spid="26"/>
                                        </p:tgtEl>
                                        <p:attrNameLst>
                                          <p:attrName>ppt_h</p:attrName>
                                        </p:attrNameLst>
                                      </p:cBhvr>
                                      <p:tavLst>
                                        <p:tav tm="0">
                                          <p:val>
                                            <p:fltVal val="0"/>
                                          </p:val>
                                        </p:tav>
                                        <p:tav tm="100000">
                                          <p:val>
                                            <p:strVal val="#ppt_h"/>
                                          </p:val>
                                        </p:tav>
                                      </p:tavLst>
                                    </p:anim>
                                    <p:animEffect transition="in" filter="fade">
                                      <p:cBhvr>
                                        <p:cTn id="31" dur="500"/>
                                        <p:tgtEl>
                                          <p:spTgt spid="26"/>
                                        </p:tgtEl>
                                      </p:cBhvr>
                                    </p:animEffect>
                                  </p:childTnLst>
                                </p:cTn>
                              </p:par>
                            </p:childTnLst>
                          </p:cTn>
                        </p:par>
                        <p:par>
                          <p:cTn id="32" fill="hold">
                            <p:stCondLst>
                              <p:cond delay="1000"/>
                            </p:stCondLst>
                            <p:childTnLst>
                              <p:par>
                                <p:cTn id="33" presetID="41" presetClass="entr" presetSubtype="0" fill="hold" grpId="0" nodeType="afterEffect">
                                  <p:stCondLst>
                                    <p:cond delay="0"/>
                                  </p:stCondLst>
                                  <p:iterate type="lt">
                                    <p:tmPct val="10000"/>
                                  </p:iterate>
                                  <p:childTnLst>
                                    <p:set>
                                      <p:cBhvr>
                                        <p:cTn id="34" dur="1" fill="hold">
                                          <p:stCondLst>
                                            <p:cond delay="0"/>
                                          </p:stCondLst>
                                        </p:cTn>
                                        <p:tgtEl>
                                          <p:spTgt spid="20"/>
                                        </p:tgtEl>
                                        <p:attrNameLst>
                                          <p:attrName>style.visibility</p:attrName>
                                        </p:attrNameLst>
                                      </p:cBhvr>
                                      <p:to>
                                        <p:strVal val="visible"/>
                                      </p:to>
                                    </p:set>
                                    <p:anim calcmode="lin" valueType="num">
                                      <p:cBhvr>
                                        <p:cTn id="35" dur="5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20"/>
                                        </p:tgtEl>
                                        <p:attrNameLst>
                                          <p:attrName>ppt_y</p:attrName>
                                        </p:attrNameLst>
                                      </p:cBhvr>
                                      <p:tavLst>
                                        <p:tav tm="0">
                                          <p:val>
                                            <p:strVal val="#ppt_y"/>
                                          </p:val>
                                        </p:tav>
                                        <p:tav tm="100000">
                                          <p:val>
                                            <p:strVal val="#ppt_y"/>
                                          </p:val>
                                        </p:tav>
                                      </p:tavLst>
                                    </p:anim>
                                    <p:anim calcmode="lin" valueType="num">
                                      <p:cBhvr>
                                        <p:cTn id="37" dur="5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39" dur="500" tmFilter="0,0; .5, 1; 1, 1"/>
                                        <p:tgtEl>
                                          <p:spTgt spid="20"/>
                                        </p:tgtEl>
                                      </p:cBhvr>
                                    </p:animEffect>
                                  </p:childTnLst>
                                </p:cTn>
                              </p:par>
                              <p:par>
                                <p:cTn id="40" presetID="41" presetClass="entr" presetSubtype="0" fill="hold" grpId="0" nodeType="withEffect">
                                  <p:stCondLst>
                                    <p:cond delay="1500"/>
                                  </p:stCondLst>
                                  <p:iterate type="lt">
                                    <p:tmPct val="10000"/>
                                  </p:iterate>
                                  <p:childTnLst>
                                    <p:set>
                                      <p:cBhvr>
                                        <p:cTn id="41" dur="1" fill="hold">
                                          <p:stCondLst>
                                            <p:cond delay="0"/>
                                          </p:stCondLst>
                                        </p:cTn>
                                        <p:tgtEl>
                                          <p:spTgt spid="23"/>
                                        </p:tgtEl>
                                        <p:attrNameLst>
                                          <p:attrName>style.visibility</p:attrName>
                                        </p:attrNameLst>
                                      </p:cBhvr>
                                      <p:to>
                                        <p:strVal val="visible"/>
                                      </p:to>
                                    </p:set>
                                    <p:anim calcmode="lin" valueType="num">
                                      <p:cBhvr>
                                        <p:cTn id="42" dur="50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43" dur="500" fill="hold"/>
                                        <p:tgtEl>
                                          <p:spTgt spid="23"/>
                                        </p:tgtEl>
                                        <p:attrNameLst>
                                          <p:attrName>ppt_y</p:attrName>
                                        </p:attrNameLst>
                                      </p:cBhvr>
                                      <p:tavLst>
                                        <p:tav tm="0">
                                          <p:val>
                                            <p:strVal val="#ppt_y"/>
                                          </p:val>
                                        </p:tav>
                                        <p:tav tm="100000">
                                          <p:val>
                                            <p:strVal val="#ppt_y"/>
                                          </p:val>
                                        </p:tav>
                                      </p:tavLst>
                                    </p:anim>
                                    <p:anim calcmode="lin" valueType="num">
                                      <p:cBhvr>
                                        <p:cTn id="44" dur="50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45" dur="500" fill="hold"/>
                                        <p:tgtEl>
                                          <p:spTgt spid="23"/>
                                        </p:tgtEl>
                                        <p:attrNameLst>
                                          <p:attrName>ppt_w</p:attrName>
                                        </p:attrNameLst>
                                      </p:cBhvr>
                                      <p:tavLst>
                                        <p:tav tm="0">
                                          <p:val>
                                            <p:strVal val="#ppt_w/10"/>
                                          </p:val>
                                        </p:tav>
                                        <p:tav tm="50000">
                                          <p:val>
                                            <p:strVal val="#ppt_w+.01"/>
                                          </p:val>
                                        </p:tav>
                                        <p:tav tm="100000">
                                          <p:val>
                                            <p:strVal val="#ppt_w"/>
                                          </p:val>
                                        </p:tav>
                                      </p:tavLst>
                                    </p:anim>
                                    <p:animEffect transition="in" filter="fade">
                                      <p:cBhvr>
                                        <p:cTn id="46" dur="500" tmFilter="0,0; .5, 1; 1, 1"/>
                                        <p:tgtEl>
                                          <p:spTgt spid="23"/>
                                        </p:tgtEl>
                                      </p:cBhvr>
                                    </p:animEffect>
                                  </p:childTnLst>
                                </p:cTn>
                              </p:par>
                              <p:par>
                                <p:cTn id="47" presetID="2" presetClass="entr" presetSubtype="9" fill="hold" grpId="0" nodeType="withEffect">
                                  <p:stCondLst>
                                    <p:cond delay="750"/>
                                  </p:stCondLst>
                                  <p:childTnLst>
                                    <p:set>
                                      <p:cBhvr>
                                        <p:cTn id="48" dur="1" fill="hold">
                                          <p:stCondLst>
                                            <p:cond delay="0"/>
                                          </p:stCondLst>
                                        </p:cTn>
                                        <p:tgtEl>
                                          <p:spTgt spid="2"/>
                                        </p:tgtEl>
                                        <p:attrNameLst>
                                          <p:attrName>style.visibility</p:attrName>
                                        </p:attrNameLst>
                                      </p:cBhvr>
                                      <p:to>
                                        <p:strVal val="visible"/>
                                      </p:to>
                                    </p:set>
                                    <p:anim calcmode="lin" valueType="num">
                                      <p:cBhvr additive="base">
                                        <p:cTn id="49" dur="500" fill="hold"/>
                                        <p:tgtEl>
                                          <p:spTgt spid="2"/>
                                        </p:tgtEl>
                                        <p:attrNameLst>
                                          <p:attrName>ppt_x</p:attrName>
                                        </p:attrNameLst>
                                      </p:cBhvr>
                                      <p:tavLst>
                                        <p:tav tm="0">
                                          <p:val>
                                            <p:strVal val="0-#ppt_w/2"/>
                                          </p:val>
                                        </p:tav>
                                        <p:tav tm="100000">
                                          <p:val>
                                            <p:strVal val="#ppt_x"/>
                                          </p:val>
                                        </p:tav>
                                      </p:tavLst>
                                    </p:anim>
                                    <p:anim calcmode="lin" valueType="num">
                                      <p:cBhvr additive="base">
                                        <p:cTn id="50" dur="500" fill="hold"/>
                                        <p:tgtEl>
                                          <p:spTgt spid="2"/>
                                        </p:tgtEl>
                                        <p:attrNameLst>
                                          <p:attrName>ppt_y</p:attrName>
                                        </p:attrNameLst>
                                      </p:cBhvr>
                                      <p:tavLst>
                                        <p:tav tm="0">
                                          <p:val>
                                            <p:strVal val="0-#ppt_h/2"/>
                                          </p:val>
                                        </p:tav>
                                        <p:tav tm="100000">
                                          <p:val>
                                            <p:strVal val="#ppt_y"/>
                                          </p:val>
                                        </p:tav>
                                      </p:tavLst>
                                    </p:anim>
                                  </p:childTnLst>
                                </p:cTn>
                              </p:par>
                              <p:par>
                                <p:cTn id="51" presetID="53" presetClass="entr" presetSubtype="16" fill="hold" nodeType="withEffect">
                                  <p:stCondLst>
                                    <p:cond delay="250"/>
                                  </p:stCondLst>
                                  <p:childTnLst>
                                    <p:set>
                                      <p:cBhvr>
                                        <p:cTn id="52" dur="1" fill="hold">
                                          <p:stCondLst>
                                            <p:cond delay="0"/>
                                          </p:stCondLst>
                                        </p:cTn>
                                        <p:tgtEl>
                                          <p:spTgt spid="19"/>
                                        </p:tgtEl>
                                        <p:attrNameLst>
                                          <p:attrName>style.visibility</p:attrName>
                                        </p:attrNameLst>
                                      </p:cBhvr>
                                      <p:to>
                                        <p:strVal val="visible"/>
                                      </p:to>
                                    </p:set>
                                    <p:anim calcmode="lin" valueType="num">
                                      <p:cBhvr>
                                        <p:cTn id="53" dur="500" fill="hold"/>
                                        <p:tgtEl>
                                          <p:spTgt spid="19"/>
                                        </p:tgtEl>
                                        <p:attrNameLst>
                                          <p:attrName>ppt_w</p:attrName>
                                        </p:attrNameLst>
                                      </p:cBhvr>
                                      <p:tavLst>
                                        <p:tav tm="0">
                                          <p:val>
                                            <p:fltVal val="0"/>
                                          </p:val>
                                        </p:tav>
                                        <p:tav tm="100000">
                                          <p:val>
                                            <p:strVal val="#ppt_w"/>
                                          </p:val>
                                        </p:tav>
                                      </p:tavLst>
                                    </p:anim>
                                    <p:anim calcmode="lin" valueType="num">
                                      <p:cBhvr>
                                        <p:cTn id="54" dur="500" fill="hold"/>
                                        <p:tgtEl>
                                          <p:spTgt spid="19"/>
                                        </p:tgtEl>
                                        <p:attrNameLst>
                                          <p:attrName>ppt_h</p:attrName>
                                        </p:attrNameLst>
                                      </p:cBhvr>
                                      <p:tavLst>
                                        <p:tav tm="0">
                                          <p:val>
                                            <p:fltVal val="0"/>
                                          </p:val>
                                        </p:tav>
                                        <p:tav tm="100000">
                                          <p:val>
                                            <p:strVal val="#ppt_h"/>
                                          </p:val>
                                        </p:tav>
                                      </p:tavLst>
                                    </p:anim>
                                    <p:animEffect transition="in" filter="fade">
                                      <p:cBhvr>
                                        <p:cTn id="55" dur="500"/>
                                        <p:tgtEl>
                                          <p:spTgt spid="19"/>
                                        </p:tgtEl>
                                      </p:cBhvr>
                                    </p:animEffect>
                                  </p:childTnLst>
                                </p:cTn>
                              </p:par>
                              <p:par>
                                <p:cTn id="56" presetID="41" presetClass="entr" presetSubtype="0" fill="hold" grpId="0" nodeType="withEffect">
                                  <p:stCondLst>
                                    <p:cond delay="1500"/>
                                  </p:stCondLst>
                                  <p:iterate type="lt">
                                    <p:tmPct val="10000"/>
                                  </p:iterate>
                                  <p:childTnLst>
                                    <p:set>
                                      <p:cBhvr>
                                        <p:cTn id="57" dur="1" fill="hold">
                                          <p:stCondLst>
                                            <p:cond delay="0"/>
                                          </p:stCondLst>
                                        </p:cTn>
                                        <p:tgtEl>
                                          <p:spTgt spid="50"/>
                                        </p:tgtEl>
                                        <p:attrNameLst>
                                          <p:attrName>style.visibility</p:attrName>
                                        </p:attrNameLst>
                                      </p:cBhvr>
                                      <p:to>
                                        <p:strVal val="visible"/>
                                      </p:to>
                                    </p:set>
                                    <p:anim calcmode="lin" valueType="num">
                                      <p:cBhvr>
                                        <p:cTn id="58" dur="500" fill="hold"/>
                                        <p:tgtEl>
                                          <p:spTgt spid="50"/>
                                        </p:tgtEl>
                                        <p:attrNameLst>
                                          <p:attrName>ppt_x</p:attrName>
                                        </p:attrNameLst>
                                      </p:cBhvr>
                                      <p:tavLst>
                                        <p:tav tm="0">
                                          <p:val>
                                            <p:strVal val="#ppt_x"/>
                                          </p:val>
                                        </p:tav>
                                        <p:tav tm="50000">
                                          <p:val>
                                            <p:strVal val="#ppt_x+.1"/>
                                          </p:val>
                                        </p:tav>
                                        <p:tav tm="100000">
                                          <p:val>
                                            <p:strVal val="#ppt_x"/>
                                          </p:val>
                                        </p:tav>
                                      </p:tavLst>
                                    </p:anim>
                                    <p:anim calcmode="lin" valueType="num">
                                      <p:cBhvr>
                                        <p:cTn id="59" dur="500" fill="hold"/>
                                        <p:tgtEl>
                                          <p:spTgt spid="50"/>
                                        </p:tgtEl>
                                        <p:attrNameLst>
                                          <p:attrName>ppt_y</p:attrName>
                                        </p:attrNameLst>
                                      </p:cBhvr>
                                      <p:tavLst>
                                        <p:tav tm="0">
                                          <p:val>
                                            <p:strVal val="#ppt_y"/>
                                          </p:val>
                                        </p:tav>
                                        <p:tav tm="100000">
                                          <p:val>
                                            <p:strVal val="#ppt_y"/>
                                          </p:val>
                                        </p:tav>
                                      </p:tavLst>
                                    </p:anim>
                                    <p:anim calcmode="lin" valueType="num">
                                      <p:cBhvr>
                                        <p:cTn id="60" dur="500" fill="hold"/>
                                        <p:tgtEl>
                                          <p:spTgt spid="50"/>
                                        </p:tgtEl>
                                        <p:attrNameLst>
                                          <p:attrName>ppt_h</p:attrName>
                                        </p:attrNameLst>
                                      </p:cBhvr>
                                      <p:tavLst>
                                        <p:tav tm="0">
                                          <p:val>
                                            <p:strVal val="#ppt_h/10"/>
                                          </p:val>
                                        </p:tav>
                                        <p:tav tm="50000">
                                          <p:val>
                                            <p:strVal val="#ppt_h+.01"/>
                                          </p:val>
                                        </p:tav>
                                        <p:tav tm="100000">
                                          <p:val>
                                            <p:strVal val="#ppt_h"/>
                                          </p:val>
                                        </p:tav>
                                      </p:tavLst>
                                    </p:anim>
                                    <p:anim calcmode="lin" valueType="num">
                                      <p:cBhvr>
                                        <p:cTn id="61" dur="500" fill="hold"/>
                                        <p:tgtEl>
                                          <p:spTgt spid="50"/>
                                        </p:tgtEl>
                                        <p:attrNameLst>
                                          <p:attrName>ppt_w</p:attrName>
                                        </p:attrNameLst>
                                      </p:cBhvr>
                                      <p:tavLst>
                                        <p:tav tm="0">
                                          <p:val>
                                            <p:strVal val="#ppt_w/10"/>
                                          </p:val>
                                        </p:tav>
                                        <p:tav tm="50000">
                                          <p:val>
                                            <p:strVal val="#ppt_w+.01"/>
                                          </p:val>
                                        </p:tav>
                                        <p:tav tm="100000">
                                          <p:val>
                                            <p:strVal val="#ppt_w"/>
                                          </p:val>
                                        </p:tav>
                                      </p:tavLst>
                                    </p:anim>
                                    <p:animEffect transition="in" filter="fade">
                                      <p:cBhvr>
                                        <p:cTn id="62" dur="500" tmFilter="0,0; .5, 1; 1, 1"/>
                                        <p:tgtEl>
                                          <p:spTgt spid="50"/>
                                        </p:tgtEl>
                                      </p:cBhvr>
                                    </p:animEffect>
                                  </p:childTnLst>
                                </p:cTn>
                              </p:par>
                            </p:childTnLst>
                          </p:cTn>
                        </p:par>
                        <p:par>
                          <p:cTn id="63" fill="hold">
                            <p:stCondLst>
                              <p:cond delay="6400"/>
                            </p:stCondLst>
                            <p:childTnLst>
                              <p:par>
                                <p:cTn id="64" presetID="41" presetClass="entr" presetSubtype="0" fill="hold" grpId="0" nodeType="afterEffect">
                                  <p:stCondLst>
                                    <p:cond delay="0"/>
                                  </p:stCondLst>
                                  <p:iterate type="lt">
                                    <p:tmPct val="10000"/>
                                  </p:iterate>
                                  <p:childTnLst>
                                    <p:set>
                                      <p:cBhvr>
                                        <p:cTn id="65" dur="1" fill="hold">
                                          <p:stCondLst>
                                            <p:cond delay="0"/>
                                          </p:stCondLst>
                                        </p:cTn>
                                        <p:tgtEl>
                                          <p:spTgt spid="51"/>
                                        </p:tgtEl>
                                        <p:attrNameLst>
                                          <p:attrName>style.visibility</p:attrName>
                                        </p:attrNameLst>
                                      </p:cBhvr>
                                      <p:to>
                                        <p:strVal val="visible"/>
                                      </p:to>
                                    </p:set>
                                    <p:anim calcmode="lin" valueType="num">
                                      <p:cBhvr>
                                        <p:cTn id="66" dur="500" fill="hold"/>
                                        <p:tgtEl>
                                          <p:spTgt spid="51"/>
                                        </p:tgtEl>
                                        <p:attrNameLst>
                                          <p:attrName>ppt_x</p:attrName>
                                        </p:attrNameLst>
                                      </p:cBhvr>
                                      <p:tavLst>
                                        <p:tav tm="0">
                                          <p:val>
                                            <p:strVal val="#ppt_x"/>
                                          </p:val>
                                        </p:tav>
                                        <p:tav tm="50000">
                                          <p:val>
                                            <p:strVal val="#ppt_x+.1"/>
                                          </p:val>
                                        </p:tav>
                                        <p:tav tm="100000">
                                          <p:val>
                                            <p:strVal val="#ppt_x"/>
                                          </p:val>
                                        </p:tav>
                                      </p:tavLst>
                                    </p:anim>
                                    <p:anim calcmode="lin" valueType="num">
                                      <p:cBhvr>
                                        <p:cTn id="67" dur="500" fill="hold"/>
                                        <p:tgtEl>
                                          <p:spTgt spid="51"/>
                                        </p:tgtEl>
                                        <p:attrNameLst>
                                          <p:attrName>ppt_y</p:attrName>
                                        </p:attrNameLst>
                                      </p:cBhvr>
                                      <p:tavLst>
                                        <p:tav tm="0">
                                          <p:val>
                                            <p:strVal val="#ppt_y"/>
                                          </p:val>
                                        </p:tav>
                                        <p:tav tm="100000">
                                          <p:val>
                                            <p:strVal val="#ppt_y"/>
                                          </p:val>
                                        </p:tav>
                                      </p:tavLst>
                                    </p:anim>
                                    <p:anim calcmode="lin" valueType="num">
                                      <p:cBhvr>
                                        <p:cTn id="68" dur="500" fill="hold"/>
                                        <p:tgtEl>
                                          <p:spTgt spid="51"/>
                                        </p:tgtEl>
                                        <p:attrNameLst>
                                          <p:attrName>ppt_h</p:attrName>
                                        </p:attrNameLst>
                                      </p:cBhvr>
                                      <p:tavLst>
                                        <p:tav tm="0">
                                          <p:val>
                                            <p:strVal val="#ppt_h/10"/>
                                          </p:val>
                                        </p:tav>
                                        <p:tav tm="50000">
                                          <p:val>
                                            <p:strVal val="#ppt_h+.01"/>
                                          </p:val>
                                        </p:tav>
                                        <p:tav tm="100000">
                                          <p:val>
                                            <p:strVal val="#ppt_h"/>
                                          </p:val>
                                        </p:tav>
                                      </p:tavLst>
                                    </p:anim>
                                    <p:anim calcmode="lin" valueType="num">
                                      <p:cBhvr>
                                        <p:cTn id="69" dur="500" fill="hold"/>
                                        <p:tgtEl>
                                          <p:spTgt spid="51"/>
                                        </p:tgtEl>
                                        <p:attrNameLst>
                                          <p:attrName>ppt_w</p:attrName>
                                        </p:attrNameLst>
                                      </p:cBhvr>
                                      <p:tavLst>
                                        <p:tav tm="0">
                                          <p:val>
                                            <p:strVal val="#ppt_w/10"/>
                                          </p:val>
                                        </p:tav>
                                        <p:tav tm="50000">
                                          <p:val>
                                            <p:strVal val="#ppt_w+.01"/>
                                          </p:val>
                                        </p:tav>
                                        <p:tav tm="100000">
                                          <p:val>
                                            <p:strVal val="#ppt_w"/>
                                          </p:val>
                                        </p:tav>
                                      </p:tavLst>
                                    </p:anim>
                                    <p:animEffect transition="in" filter="fade">
                                      <p:cBhvr>
                                        <p:cTn id="70" dur="500" tmFilter="0,0; .5, 1; 1, 1"/>
                                        <p:tgtEl>
                                          <p:spTgt spid="51"/>
                                        </p:tgtEl>
                                      </p:cBhvr>
                                    </p:animEffect>
                                  </p:childTnLst>
                                </p:cTn>
                              </p:par>
                            </p:childTnLst>
                          </p:cTn>
                        </p:par>
                        <p:par>
                          <p:cTn id="71" fill="hold">
                            <p:stCondLst>
                              <p:cond delay="10300"/>
                            </p:stCondLst>
                            <p:childTnLst>
                              <p:par>
                                <p:cTn id="72" presetID="41" presetClass="entr" presetSubtype="0" fill="hold" grpId="0" nodeType="afterEffect">
                                  <p:stCondLst>
                                    <p:cond delay="0"/>
                                  </p:stCondLst>
                                  <p:iterate type="lt">
                                    <p:tmPct val="10000"/>
                                  </p:iterate>
                                  <p:childTnLst>
                                    <p:set>
                                      <p:cBhvr>
                                        <p:cTn id="73" dur="1" fill="hold">
                                          <p:stCondLst>
                                            <p:cond delay="0"/>
                                          </p:stCondLst>
                                        </p:cTn>
                                        <p:tgtEl>
                                          <p:spTgt spid="52"/>
                                        </p:tgtEl>
                                        <p:attrNameLst>
                                          <p:attrName>style.visibility</p:attrName>
                                        </p:attrNameLst>
                                      </p:cBhvr>
                                      <p:to>
                                        <p:strVal val="visible"/>
                                      </p:to>
                                    </p:set>
                                    <p:anim calcmode="lin" valueType="num">
                                      <p:cBhvr>
                                        <p:cTn id="74" dur="5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75" dur="500" fill="hold"/>
                                        <p:tgtEl>
                                          <p:spTgt spid="52"/>
                                        </p:tgtEl>
                                        <p:attrNameLst>
                                          <p:attrName>ppt_y</p:attrName>
                                        </p:attrNameLst>
                                      </p:cBhvr>
                                      <p:tavLst>
                                        <p:tav tm="0">
                                          <p:val>
                                            <p:strVal val="#ppt_y"/>
                                          </p:val>
                                        </p:tav>
                                        <p:tav tm="100000">
                                          <p:val>
                                            <p:strVal val="#ppt_y"/>
                                          </p:val>
                                        </p:tav>
                                      </p:tavLst>
                                    </p:anim>
                                    <p:anim calcmode="lin" valueType="num">
                                      <p:cBhvr>
                                        <p:cTn id="76" dur="5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77" dur="5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78" dur="500" tmFilter="0,0; .5, 1; 1, 1"/>
                                        <p:tgtEl>
                                          <p:spTgt spid="52"/>
                                        </p:tgtEl>
                                      </p:cBhvr>
                                    </p:animEffect>
                                  </p:childTnLst>
                                </p:cTn>
                              </p:par>
                            </p:childTnLst>
                          </p:cTn>
                        </p:par>
                        <p:par>
                          <p:cTn id="79" fill="hold">
                            <p:stCondLst>
                              <p:cond delay="21149"/>
                            </p:stCondLst>
                            <p:childTnLst>
                              <p:par>
                                <p:cTn id="80" presetID="41" presetClass="entr" presetSubtype="0" fill="hold" grpId="0" nodeType="afterEffect">
                                  <p:stCondLst>
                                    <p:cond delay="0"/>
                                  </p:stCondLst>
                                  <p:iterate type="lt">
                                    <p:tmPct val="10000"/>
                                  </p:iterate>
                                  <p:childTnLst>
                                    <p:set>
                                      <p:cBhvr>
                                        <p:cTn id="81" dur="1" fill="hold">
                                          <p:stCondLst>
                                            <p:cond delay="0"/>
                                          </p:stCondLst>
                                        </p:cTn>
                                        <p:tgtEl>
                                          <p:spTgt spid="53"/>
                                        </p:tgtEl>
                                        <p:attrNameLst>
                                          <p:attrName>style.visibility</p:attrName>
                                        </p:attrNameLst>
                                      </p:cBhvr>
                                      <p:to>
                                        <p:strVal val="visible"/>
                                      </p:to>
                                    </p:set>
                                    <p:anim calcmode="lin" valueType="num">
                                      <p:cBhvr>
                                        <p:cTn id="82" dur="500" fill="hold"/>
                                        <p:tgtEl>
                                          <p:spTgt spid="53"/>
                                        </p:tgtEl>
                                        <p:attrNameLst>
                                          <p:attrName>ppt_x</p:attrName>
                                        </p:attrNameLst>
                                      </p:cBhvr>
                                      <p:tavLst>
                                        <p:tav tm="0">
                                          <p:val>
                                            <p:strVal val="#ppt_x"/>
                                          </p:val>
                                        </p:tav>
                                        <p:tav tm="50000">
                                          <p:val>
                                            <p:strVal val="#ppt_x+.1"/>
                                          </p:val>
                                        </p:tav>
                                        <p:tav tm="100000">
                                          <p:val>
                                            <p:strVal val="#ppt_x"/>
                                          </p:val>
                                        </p:tav>
                                      </p:tavLst>
                                    </p:anim>
                                    <p:anim calcmode="lin" valueType="num">
                                      <p:cBhvr>
                                        <p:cTn id="83" dur="500" fill="hold"/>
                                        <p:tgtEl>
                                          <p:spTgt spid="53"/>
                                        </p:tgtEl>
                                        <p:attrNameLst>
                                          <p:attrName>ppt_y</p:attrName>
                                        </p:attrNameLst>
                                      </p:cBhvr>
                                      <p:tavLst>
                                        <p:tav tm="0">
                                          <p:val>
                                            <p:strVal val="#ppt_y"/>
                                          </p:val>
                                        </p:tav>
                                        <p:tav tm="100000">
                                          <p:val>
                                            <p:strVal val="#ppt_y"/>
                                          </p:val>
                                        </p:tav>
                                      </p:tavLst>
                                    </p:anim>
                                    <p:anim calcmode="lin" valueType="num">
                                      <p:cBhvr>
                                        <p:cTn id="84" dur="500" fill="hold"/>
                                        <p:tgtEl>
                                          <p:spTgt spid="53"/>
                                        </p:tgtEl>
                                        <p:attrNameLst>
                                          <p:attrName>ppt_h</p:attrName>
                                        </p:attrNameLst>
                                      </p:cBhvr>
                                      <p:tavLst>
                                        <p:tav tm="0">
                                          <p:val>
                                            <p:strVal val="#ppt_h/10"/>
                                          </p:val>
                                        </p:tav>
                                        <p:tav tm="50000">
                                          <p:val>
                                            <p:strVal val="#ppt_h+.01"/>
                                          </p:val>
                                        </p:tav>
                                        <p:tav tm="100000">
                                          <p:val>
                                            <p:strVal val="#ppt_h"/>
                                          </p:val>
                                        </p:tav>
                                      </p:tavLst>
                                    </p:anim>
                                    <p:anim calcmode="lin" valueType="num">
                                      <p:cBhvr>
                                        <p:cTn id="85" dur="500" fill="hold"/>
                                        <p:tgtEl>
                                          <p:spTgt spid="53"/>
                                        </p:tgtEl>
                                        <p:attrNameLst>
                                          <p:attrName>ppt_w</p:attrName>
                                        </p:attrNameLst>
                                      </p:cBhvr>
                                      <p:tavLst>
                                        <p:tav tm="0">
                                          <p:val>
                                            <p:strVal val="#ppt_w/10"/>
                                          </p:val>
                                        </p:tav>
                                        <p:tav tm="50000">
                                          <p:val>
                                            <p:strVal val="#ppt_w+.01"/>
                                          </p:val>
                                        </p:tav>
                                        <p:tav tm="100000">
                                          <p:val>
                                            <p:strVal val="#ppt_w"/>
                                          </p:val>
                                        </p:tav>
                                      </p:tavLst>
                                    </p:anim>
                                    <p:animEffect transition="in" filter="fade">
                                      <p:cBhvr>
                                        <p:cTn id="86" dur="500" tmFilter="0,0; .5, 1; 1, 1"/>
                                        <p:tgtEl>
                                          <p:spTgt spid="53"/>
                                        </p:tgtEl>
                                      </p:cBhvr>
                                    </p:animEffect>
                                  </p:childTnLst>
                                </p:cTn>
                              </p:par>
                            </p:childTnLst>
                          </p:cTn>
                        </p:par>
                        <p:par>
                          <p:cTn id="87" fill="hold">
                            <p:stCondLst>
                              <p:cond delay="28399"/>
                            </p:stCondLst>
                            <p:childTnLst>
                              <p:par>
                                <p:cTn id="88" presetID="41" presetClass="entr" presetSubtype="0" fill="hold" grpId="0" nodeType="afterEffect">
                                  <p:stCondLst>
                                    <p:cond delay="0"/>
                                  </p:stCondLst>
                                  <p:iterate type="lt">
                                    <p:tmPct val="10000"/>
                                  </p:iterate>
                                  <p:childTnLst>
                                    <p:set>
                                      <p:cBhvr>
                                        <p:cTn id="89" dur="1" fill="hold">
                                          <p:stCondLst>
                                            <p:cond delay="0"/>
                                          </p:stCondLst>
                                        </p:cTn>
                                        <p:tgtEl>
                                          <p:spTgt spid="54"/>
                                        </p:tgtEl>
                                        <p:attrNameLst>
                                          <p:attrName>style.visibility</p:attrName>
                                        </p:attrNameLst>
                                      </p:cBhvr>
                                      <p:to>
                                        <p:strVal val="visible"/>
                                      </p:to>
                                    </p:set>
                                    <p:anim calcmode="lin" valueType="num">
                                      <p:cBhvr>
                                        <p:cTn id="90" dur="500" fill="hold"/>
                                        <p:tgtEl>
                                          <p:spTgt spid="54"/>
                                        </p:tgtEl>
                                        <p:attrNameLst>
                                          <p:attrName>ppt_x</p:attrName>
                                        </p:attrNameLst>
                                      </p:cBhvr>
                                      <p:tavLst>
                                        <p:tav tm="0">
                                          <p:val>
                                            <p:strVal val="#ppt_x"/>
                                          </p:val>
                                        </p:tav>
                                        <p:tav tm="50000">
                                          <p:val>
                                            <p:strVal val="#ppt_x+.1"/>
                                          </p:val>
                                        </p:tav>
                                        <p:tav tm="100000">
                                          <p:val>
                                            <p:strVal val="#ppt_x"/>
                                          </p:val>
                                        </p:tav>
                                      </p:tavLst>
                                    </p:anim>
                                    <p:anim calcmode="lin" valueType="num">
                                      <p:cBhvr>
                                        <p:cTn id="91" dur="500" fill="hold"/>
                                        <p:tgtEl>
                                          <p:spTgt spid="54"/>
                                        </p:tgtEl>
                                        <p:attrNameLst>
                                          <p:attrName>ppt_y</p:attrName>
                                        </p:attrNameLst>
                                      </p:cBhvr>
                                      <p:tavLst>
                                        <p:tav tm="0">
                                          <p:val>
                                            <p:strVal val="#ppt_y"/>
                                          </p:val>
                                        </p:tav>
                                        <p:tav tm="100000">
                                          <p:val>
                                            <p:strVal val="#ppt_y"/>
                                          </p:val>
                                        </p:tav>
                                      </p:tavLst>
                                    </p:anim>
                                    <p:anim calcmode="lin" valueType="num">
                                      <p:cBhvr>
                                        <p:cTn id="92" dur="500" fill="hold"/>
                                        <p:tgtEl>
                                          <p:spTgt spid="54"/>
                                        </p:tgtEl>
                                        <p:attrNameLst>
                                          <p:attrName>ppt_h</p:attrName>
                                        </p:attrNameLst>
                                      </p:cBhvr>
                                      <p:tavLst>
                                        <p:tav tm="0">
                                          <p:val>
                                            <p:strVal val="#ppt_h/10"/>
                                          </p:val>
                                        </p:tav>
                                        <p:tav tm="50000">
                                          <p:val>
                                            <p:strVal val="#ppt_h+.01"/>
                                          </p:val>
                                        </p:tav>
                                        <p:tav tm="100000">
                                          <p:val>
                                            <p:strVal val="#ppt_h"/>
                                          </p:val>
                                        </p:tav>
                                      </p:tavLst>
                                    </p:anim>
                                    <p:anim calcmode="lin" valueType="num">
                                      <p:cBhvr>
                                        <p:cTn id="93" dur="500" fill="hold"/>
                                        <p:tgtEl>
                                          <p:spTgt spid="54"/>
                                        </p:tgtEl>
                                        <p:attrNameLst>
                                          <p:attrName>ppt_w</p:attrName>
                                        </p:attrNameLst>
                                      </p:cBhvr>
                                      <p:tavLst>
                                        <p:tav tm="0">
                                          <p:val>
                                            <p:strVal val="#ppt_w/10"/>
                                          </p:val>
                                        </p:tav>
                                        <p:tav tm="50000">
                                          <p:val>
                                            <p:strVal val="#ppt_w+.01"/>
                                          </p:val>
                                        </p:tav>
                                        <p:tav tm="100000">
                                          <p:val>
                                            <p:strVal val="#ppt_w"/>
                                          </p:val>
                                        </p:tav>
                                      </p:tavLst>
                                    </p:anim>
                                    <p:animEffect transition="in" filter="fade">
                                      <p:cBhvr>
                                        <p:cTn id="94" dur="500" tmFilter="0,0; .5, 1; 1, 1"/>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6" grpId="0" bldLvl="0" animBg="1"/>
      <p:bldP spid="9" grpId="0" bldLvl="0" animBg="1"/>
      <p:bldP spid="12" grpId="0" bldLvl="0" animBg="1"/>
      <p:bldP spid="20" grpId="0"/>
      <p:bldP spid="23" grpId="0"/>
      <p:bldP spid="2" grpId="0" bldLvl="0" animBg="1"/>
      <p:bldP spid="50" grpId="0"/>
      <p:bldP spid="51" grpId="0"/>
      <p:bldP spid="52" grpId="0"/>
      <p:bldP spid="53" grpId="0"/>
      <p:bldP spid="5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2000" dirty="0">
                <a:solidFill>
                  <a:prstClr val="black">
                    <a:lumMod val="65000"/>
                    <a:lumOff val="35000"/>
                  </a:prstClr>
                </a:solidFill>
                <a:latin typeface="Arial" panose="020B0604020202020204" pitchFamily="34" charset="0"/>
                <a:ea typeface="微软雅黑" panose="020B0503020204020204" pitchFamily="34" charset="-122"/>
                <a:cs typeface="Arial" panose="020B0604020202020204" pitchFamily="34" charset="0"/>
                <a:sym typeface="+mn-lt"/>
              </a:rPr>
              <a:t>Product technical indicators</a:t>
            </a:r>
            <a:endParaRPr lang="zh-CN" altLang="en-US" sz="2000" dirty="0">
              <a:solidFill>
                <a:prstClr val="black">
                  <a:lumMod val="65000"/>
                  <a:lumOff val="35000"/>
                </a:prstClr>
              </a:solidFill>
              <a:latin typeface="Arial" panose="020B0604020202020204" pitchFamily="34" charset="0"/>
              <a:ea typeface="微软雅黑" panose="020B0503020204020204" pitchFamily="34" charset="-122"/>
              <a:cs typeface="Arial" panose="020B0604020202020204" pitchFamily="34" charset="0"/>
              <a:sym typeface="+mn-lt"/>
            </a:endParaRPr>
          </a:p>
        </p:txBody>
      </p:sp>
      <p:sp>
        <p:nvSpPr>
          <p:cNvPr id="3" name="椭圆 54"/>
          <p:cNvSpPr/>
          <p:nvPr/>
        </p:nvSpPr>
        <p:spPr>
          <a:xfrm>
            <a:off x="2836047" y="1874291"/>
            <a:ext cx="3477652" cy="1802173"/>
          </a:xfrm>
          <a:custGeom>
            <a:avLst/>
            <a:gdLst>
              <a:gd name="connsiteX0" fmla="*/ 0 w 3439659"/>
              <a:gd name="connsiteY0" fmla="*/ 1719830 h 3439659"/>
              <a:gd name="connsiteX1" fmla="*/ 1719830 w 3439659"/>
              <a:gd name="connsiteY1" fmla="*/ 0 h 3439659"/>
              <a:gd name="connsiteX2" fmla="*/ 3439660 w 3439659"/>
              <a:gd name="connsiteY2" fmla="*/ 1719830 h 3439659"/>
              <a:gd name="connsiteX3" fmla="*/ 1719830 w 3439659"/>
              <a:gd name="connsiteY3" fmla="*/ 3439660 h 3439659"/>
              <a:gd name="connsiteX4" fmla="*/ 0 w 3439659"/>
              <a:gd name="connsiteY4" fmla="*/ 1719830 h 3439659"/>
              <a:gd name="connsiteX0-1" fmla="*/ 0 w 3487467"/>
              <a:gd name="connsiteY0-2" fmla="*/ 0 h 1719830"/>
              <a:gd name="connsiteX1-3" fmla="*/ 3439660 w 3487467"/>
              <a:gd name="connsiteY1-4" fmla="*/ 0 h 1719830"/>
              <a:gd name="connsiteX2-5" fmla="*/ 1719830 w 3487467"/>
              <a:gd name="connsiteY2-6" fmla="*/ 1719830 h 1719830"/>
              <a:gd name="connsiteX3-7" fmla="*/ 0 w 3487467"/>
              <a:gd name="connsiteY3-8" fmla="*/ 0 h 1719830"/>
              <a:gd name="connsiteX0-9" fmla="*/ 6132 w 3493599"/>
              <a:gd name="connsiteY0-10" fmla="*/ 130018 h 1849848"/>
              <a:gd name="connsiteX1-11" fmla="*/ 3445792 w 3493599"/>
              <a:gd name="connsiteY1-12" fmla="*/ 130018 h 1849848"/>
              <a:gd name="connsiteX2-13" fmla="*/ 1725962 w 3493599"/>
              <a:gd name="connsiteY2-14" fmla="*/ 1849848 h 1849848"/>
              <a:gd name="connsiteX3-15" fmla="*/ 6132 w 3493599"/>
              <a:gd name="connsiteY3-16" fmla="*/ 130018 h 1849848"/>
              <a:gd name="connsiteX0-17" fmla="*/ 6132 w 3493599"/>
              <a:gd name="connsiteY0-18" fmla="*/ 35412 h 1755242"/>
              <a:gd name="connsiteX1-19" fmla="*/ 3445792 w 3493599"/>
              <a:gd name="connsiteY1-20" fmla="*/ 35412 h 1755242"/>
              <a:gd name="connsiteX2-21" fmla="*/ 1725962 w 3493599"/>
              <a:gd name="connsiteY2-22" fmla="*/ 1755242 h 1755242"/>
              <a:gd name="connsiteX3-23" fmla="*/ 6132 w 3493599"/>
              <a:gd name="connsiteY3-24" fmla="*/ 35412 h 1755242"/>
              <a:gd name="connsiteX0-25" fmla="*/ 4377 w 3488420"/>
              <a:gd name="connsiteY0-26" fmla="*/ 11795 h 1772900"/>
              <a:gd name="connsiteX1-27" fmla="*/ 3450912 w 3488420"/>
              <a:gd name="connsiteY1-28" fmla="*/ 53046 h 1772900"/>
              <a:gd name="connsiteX2-29" fmla="*/ 1731082 w 3488420"/>
              <a:gd name="connsiteY2-30" fmla="*/ 1772876 h 1772900"/>
              <a:gd name="connsiteX3-31" fmla="*/ 4377 w 3488420"/>
              <a:gd name="connsiteY3-32" fmla="*/ 11795 h 1772900"/>
              <a:gd name="connsiteX0-33" fmla="*/ 39013 w 3522446"/>
              <a:gd name="connsiteY0-34" fmla="*/ 134148 h 1909003"/>
              <a:gd name="connsiteX1-35" fmla="*/ 3485548 w 3522446"/>
              <a:gd name="connsiteY1-36" fmla="*/ 175399 h 1909003"/>
              <a:gd name="connsiteX2-37" fmla="*/ 1738217 w 3522446"/>
              <a:gd name="connsiteY2-38" fmla="*/ 1908979 h 1909003"/>
              <a:gd name="connsiteX3-39" fmla="*/ 39013 w 3522446"/>
              <a:gd name="connsiteY3-40" fmla="*/ 134148 h 1909003"/>
              <a:gd name="connsiteX0-41" fmla="*/ 55067 w 3553265"/>
              <a:gd name="connsiteY0-42" fmla="*/ 134148 h 1909002"/>
              <a:gd name="connsiteX1-43" fmla="*/ 3501602 w 3553265"/>
              <a:gd name="connsiteY1-44" fmla="*/ 175399 h 1909002"/>
              <a:gd name="connsiteX2-45" fmla="*/ 1754271 w 3553265"/>
              <a:gd name="connsiteY2-46" fmla="*/ 1908979 h 1909002"/>
              <a:gd name="connsiteX3-47" fmla="*/ 55067 w 3553265"/>
              <a:gd name="connsiteY3-48" fmla="*/ 134148 h 1909002"/>
              <a:gd name="connsiteX0-49" fmla="*/ 39426 w 3502160"/>
              <a:gd name="connsiteY0-50" fmla="*/ 134148 h 1909003"/>
              <a:gd name="connsiteX1-51" fmla="*/ 3465335 w 3502160"/>
              <a:gd name="connsiteY1-52" fmla="*/ 175399 h 1909003"/>
              <a:gd name="connsiteX2-53" fmla="*/ 1718004 w 3502160"/>
              <a:gd name="connsiteY2-54" fmla="*/ 1908979 h 1909003"/>
              <a:gd name="connsiteX3-55" fmla="*/ 39426 w 3502160"/>
              <a:gd name="connsiteY3-56" fmla="*/ 134148 h 1909003"/>
              <a:gd name="connsiteX0-57" fmla="*/ 8999 w 3471733"/>
              <a:gd name="connsiteY0-58" fmla="*/ 21578 h 1796433"/>
              <a:gd name="connsiteX1-59" fmla="*/ 3434908 w 3471733"/>
              <a:gd name="connsiteY1-60" fmla="*/ 62829 h 1796433"/>
              <a:gd name="connsiteX2-61" fmla="*/ 1687577 w 3471733"/>
              <a:gd name="connsiteY2-62" fmla="*/ 1796409 h 1796433"/>
              <a:gd name="connsiteX3-63" fmla="*/ 8999 w 3471733"/>
              <a:gd name="connsiteY3-64" fmla="*/ 21578 h 1796433"/>
              <a:gd name="connsiteX0-65" fmla="*/ 39425 w 3502159"/>
              <a:gd name="connsiteY0-66" fmla="*/ 135675 h 1931154"/>
              <a:gd name="connsiteX1-67" fmla="*/ 3465334 w 3502159"/>
              <a:gd name="connsiteY1-68" fmla="*/ 176926 h 1931154"/>
              <a:gd name="connsiteX2-69" fmla="*/ 1718003 w 3502159"/>
              <a:gd name="connsiteY2-70" fmla="*/ 1931131 h 1931154"/>
              <a:gd name="connsiteX3-71" fmla="*/ 39425 w 3502159"/>
              <a:gd name="connsiteY3-72" fmla="*/ 135675 h 1931154"/>
              <a:gd name="connsiteX0-73" fmla="*/ 7276 w 3470010"/>
              <a:gd name="connsiteY0-74" fmla="*/ 26065 h 1821544"/>
              <a:gd name="connsiteX1-75" fmla="*/ 3433185 w 3470010"/>
              <a:gd name="connsiteY1-76" fmla="*/ 67316 h 1821544"/>
              <a:gd name="connsiteX2-77" fmla="*/ 1685854 w 3470010"/>
              <a:gd name="connsiteY2-78" fmla="*/ 1821521 h 1821544"/>
              <a:gd name="connsiteX3-79" fmla="*/ 7276 w 3470010"/>
              <a:gd name="connsiteY3-80" fmla="*/ 26065 h 1821544"/>
              <a:gd name="connsiteX0-81" fmla="*/ 12669 w 3492943"/>
              <a:gd name="connsiteY0-82" fmla="*/ 26065 h 1822469"/>
              <a:gd name="connsiteX1-83" fmla="*/ 3438578 w 3492943"/>
              <a:gd name="connsiteY1-84" fmla="*/ 67316 h 1822469"/>
              <a:gd name="connsiteX2-85" fmla="*/ 1691247 w 3492943"/>
              <a:gd name="connsiteY2-86" fmla="*/ 1821521 h 1822469"/>
              <a:gd name="connsiteX3-87" fmla="*/ 12669 w 3492943"/>
              <a:gd name="connsiteY3-88" fmla="*/ 26065 h 1822469"/>
              <a:gd name="connsiteX0-89" fmla="*/ 48756 w 3529030"/>
              <a:gd name="connsiteY0-90" fmla="*/ 3139 h 1799516"/>
              <a:gd name="connsiteX1-91" fmla="*/ 3474665 w 3529030"/>
              <a:gd name="connsiteY1-92" fmla="*/ 44390 h 1799516"/>
              <a:gd name="connsiteX2-93" fmla="*/ 1727334 w 3529030"/>
              <a:gd name="connsiteY2-94" fmla="*/ 1798595 h 1799516"/>
              <a:gd name="connsiteX3-95" fmla="*/ 48756 w 3529030"/>
              <a:gd name="connsiteY3-96" fmla="*/ 3139 h 1799516"/>
              <a:gd name="connsiteX0-97" fmla="*/ 48756 w 3529030"/>
              <a:gd name="connsiteY0-98" fmla="*/ 5796 h 1802173"/>
              <a:gd name="connsiteX1-99" fmla="*/ 3474665 w 3529030"/>
              <a:gd name="connsiteY1-100" fmla="*/ 47047 h 1802173"/>
              <a:gd name="connsiteX2-101" fmla="*/ 1727334 w 3529030"/>
              <a:gd name="connsiteY2-102" fmla="*/ 1801252 h 1802173"/>
              <a:gd name="connsiteX3-103" fmla="*/ 48756 w 3529030"/>
              <a:gd name="connsiteY3-104" fmla="*/ 5796 h 1802173"/>
              <a:gd name="connsiteX0-105" fmla="*/ 48756 w 3477652"/>
              <a:gd name="connsiteY0-106" fmla="*/ 5796 h 1802173"/>
              <a:gd name="connsiteX1-107" fmla="*/ 3474665 w 3477652"/>
              <a:gd name="connsiteY1-108" fmla="*/ 47047 h 1802173"/>
              <a:gd name="connsiteX2-109" fmla="*/ 1727334 w 3477652"/>
              <a:gd name="connsiteY2-110" fmla="*/ 1801252 h 1802173"/>
              <a:gd name="connsiteX3-111" fmla="*/ 48756 w 3477652"/>
              <a:gd name="connsiteY3-112" fmla="*/ 5796 h 1802173"/>
            </a:gdLst>
            <a:ahLst/>
            <a:cxnLst>
              <a:cxn ang="0">
                <a:pos x="connsiteX0-1" y="connsiteY0-2"/>
              </a:cxn>
              <a:cxn ang="0">
                <a:pos x="connsiteX1-3" y="connsiteY1-4"/>
              </a:cxn>
              <a:cxn ang="0">
                <a:pos x="connsiteX2-5" y="connsiteY2-6"/>
              </a:cxn>
              <a:cxn ang="0">
                <a:pos x="connsiteX3-7" y="connsiteY3-8"/>
              </a:cxn>
            </a:cxnLst>
            <a:rect l="l" t="t" r="r" b="b"/>
            <a:pathLst>
              <a:path w="3477652" h="1802173">
                <a:moveTo>
                  <a:pt x="48756" y="5796"/>
                </a:moveTo>
                <a:cubicBezTo>
                  <a:pt x="305602" y="15937"/>
                  <a:pt x="3181151" y="-33335"/>
                  <a:pt x="3474665" y="47047"/>
                </a:cubicBezTo>
                <a:cubicBezTo>
                  <a:pt x="3527547" y="271809"/>
                  <a:pt x="2875835" y="1753126"/>
                  <a:pt x="1727334" y="1801252"/>
                </a:cubicBezTo>
                <a:cubicBezTo>
                  <a:pt x="578833" y="1849378"/>
                  <a:pt x="-208090" y="-4345"/>
                  <a:pt x="48756" y="5796"/>
                </a:cubicBezTo>
                <a:close/>
              </a:path>
            </a:pathLst>
          </a:custGeom>
          <a:no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sp>
        <p:nvSpPr>
          <p:cNvPr id="4" name="TextBox 1"/>
          <p:cNvSpPr txBox="1"/>
          <p:nvPr/>
        </p:nvSpPr>
        <p:spPr>
          <a:xfrm>
            <a:off x="611505" y="1666240"/>
            <a:ext cx="2038350" cy="2590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19989" tIns="0" rIns="119989" bIns="0" rtlCol="0" anchor="t">
            <a:noAutofit/>
            <a:scene3d>
              <a:camera prst="orthographicFront"/>
              <a:lightRig rig="threePt" dir="t"/>
            </a:scene3d>
          </a:bodyPr>
          <a:lstStyle>
            <a:defPPr>
              <a:defRPr lang="zh-CN"/>
            </a:defPPr>
            <a:lvl1pPr marL="285750" indent="-285750">
              <a:lnSpc>
                <a:spcPct val="120000"/>
              </a:lnSpc>
              <a:buClr>
                <a:schemeClr val="accent1"/>
              </a:buClr>
              <a:buFont typeface="Wingdings" panose="05000000000000000000" pitchFamily="2" charset="2"/>
              <a:buChar char="n"/>
              <a:defRPr sz="12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zh-CN" altLang="en-US" sz="1400" dirty="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Product features</a:t>
            </a:r>
            <a:endParaRPr lang="zh-CN" altLang="en-US" sz="1400" dirty="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p:txBody>
      </p:sp>
      <p:cxnSp>
        <p:nvCxnSpPr>
          <p:cNvPr id="5" name="直接连接符 4"/>
          <p:cNvCxnSpPr/>
          <p:nvPr/>
        </p:nvCxnSpPr>
        <p:spPr>
          <a:xfrm flipV="1">
            <a:off x="3053802" y="1870308"/>
            <a:ext cx="1499148" cy="105434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V="1">
            <a:off x="3926638" y="1870309"/>
            <a:ext cx="626312" cy="177946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H="1" flipV="1">
            <a:off x="4552953" y="1870334"/>
            <a:ext cx="670571" cy="171715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flipV="1">
            <a:off x="4552950" y="1870308"/>
            <a:ext cx="1465240" cy="105434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椭圆 8"/>
          <p:cNvSpPr/>
          <p:nvPr/>
        </p:nvSpPr>
        <p:spPr>
          <a:xfrm>
            <a:off x="2854407" y="2526830"/>
            <a:ext cx="660132" cy="660132"/>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solidFill>
                  <a:prstClr val="white"/>
                </a:solidFill>
                <a:latin typeface="Impact" panose="020B0806030902050204" pitchFamily="34" charset="0"/>
                <a:ea typeface="+mj-ea"/>
              </a:rPr>
              <a:t>02</a:t>
            </a:r>
            <a:endParaRPr lang="zh-CN" altLang="en-US" sz="2000" dirty="0">
              <a:solidFill>
                <a:prstClr val="white"/>
              </a:solidFill>
              <a:latin typeface="Impact" panose="020B0806030902050204" pitchFamily="34" charset="0"/>
              <a:ea typeface="+mj-ea"/>
            </a:endParaRPr>
          </a:p>
        </p:txBody>
      </p:sp>
      <p:sp>
        <p:nvSpPr>
          <p:cNvPr id="10" name="椭圆 9"/>
          <p:cNvSpPr/>
          <p:nvPr/>
        </p:nvSpPr>
        <p:spPr>
          <a:xfrm>
            <a:off x="3635896" y="3257390"/>
            <a:ext cx="660132" cy="660132"/>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solidFill>
                  <a:prstClr val="white"/>
                </a:solidFill>
                <a:latin typeface="Impact" panose="020B0806030902050204" pitchFamily="34" charset="0"/>
                <a:ea typeface="+mj-ea"/>
              </a:rPr>
              <a:t>03</a:t>
            </a:r>
            <a:endParaRPr lang="zh-CN" altLang="en-US" sz="2000" dirty="0">
              <a:solidFill>
                <a:prstClr val="white"/>
              </a:solidFill>
              <a:latin typeface="Impact" panose="020B0806030902050204" pitchFamily="34" charset="0"/>
              <a:ea typeface="+mj-ea"/>
            </a:endParaRPr>
          </a:p>
        </p:txBody>
      </p:sp>
      <p:sp>
        <p:nvSpPr>
          <p:cNvPr id="11" name="椭圆 10"/>
          <p:cNvSpPr/>
          <p:nvPr/>
        </p:nvSpPr>
        <p:spPr>
          <a:xfrm>
            <a:off x="4888236" y="3223651"/>
            <a:ext cx="660132" cy="660132"/>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solidFill>
                  <a:prstClr val="white"/>
                </a:solidFill>
                <a:latin typeface="Impact" panose="020B0806030902050204" pitchFamily="34" charset="0"/>
                <a:ea typeface="+mj-ea"/>
              </a:rPr>
              <a:t>04</a:t>
            </a:r>
            <a:endParaRPr lang="zh-CN" altLang="en-US" sz="2000" dirty="0">
              <a:solidFill>
                <a:prstClr val="white"/>
              </a:solidFill>
              <a:latin typeface="Impact" panose="020B0806030902050204" pitchFamily="34" charset="0"/>
              <a:ea typeface="+mj-ea"/>
            </a:endParaRPr>
          </a:p>
        </p:txBody>
      </p:sp>
      <p:sp>
        <p:nvSpPr>
          <p:cNvPr id="12" name="椭圆 11"/>
          <p:cNvSpPr/>
          <p:nvPr/>
        </p:nvSpPr>
        <p:spPr>
          <a:xfrm>
            <a:off x="5641678" y="2429971"/>
            <a:ext cx="660132" cy="660132"/>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solidFill>
                  <a:prstClr val="white"/>
                </a:solidFill>
                <a:latin typeface="Impact" panose="020B0806030902050204" pitchFamily="34" charset="0"/>
                <a:ea typeface="+mj-ea"/>
              </a:rPr>
              <a:t>05</a:t>
            </a:r>
            <a:endParaRPr lang="zh-CN" altLang="en-US" sz="2000" dirty="0">
              <a:solidFill>
                <a:prstClr val="white"/>
              </a:solidFill>
              <a:latin typeface="Impact" panose="020B0806030902050204" pitchFamily="34" charset="0"/>
              <a:ea typeface="+mj-ea"/>
            </a:endParaRPr>
          </a:p>
        </p:txBody>
      </p:sp>
      <p:sp>
        <p:nvSpPr>
          <p:cNvPr id="13" name="椭圆 12"/>
          <p:cNvSpPr/>
          <p:nvPr/>
        </p:nvSpPr>
        <p:spPr>
          <a:xfrm>
            <a:off x="5940152" y="1562256"/>
            <a:ext cx="660132" cy="660132"/>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solidFill>
                  <a:prstClr val="white"/>
                </a:solidFill>
                <a:latin typeface="Impact" panose="020B0806030902050204" pitchFamily="34" charset="0"/>
                <a:ea typeface="+mj-ea"/>
              </a:rPr>
              <a:t>06</a:t>
            </a:r>
            <a:endParaRPr lang="zh-CN" altLang="en-US" sz="2000" dirty="0">
              <a:solidFill>
                <a:prstClr val="white"/>
              </a:solidFill>
              <a:latin typeface="Impact" panose="020B0806030902050204" pitchFamily="34" charset="0"/>
              <a:ea typeface="+mj-ea"/>
            </a:endParaRPr>
          </a:p>
        </p:txBody>
      </p:sp>
      <p:sp>
        <p:nvSpPr>
          <p:cNvPr id="14" name="椭圆 13"/>
          <p:cNvSpPr/>
          <p:nvPr/>
        </p:nvSpPr>
        <p:spPr>
          <a:xfrm>
            <a:off x="2573690" y="1550853"/>
            <a:ext cx="660132" cy="660132"/>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solidFill>
                  <a:prstClr val="white"/>
                </a:solidFill>
                <a:latin typeface="Impact" panose="020B0806030902050204" pitchFamily="34" charset="0"/>
                <a:ea typeface="+mj-ea"/>
              </a:rPr>
              <a:t>01</a:t>
            </a:r>
            <a:endParaRPr lang="zh-CN" altLang="en-US" sz="2000" dirty="0">
              <a:solidFill>
                <a:prstClr val="white"/>
              </a:solidFill>
              <a:latin typeface="Impact" panose="020B0806030902050204" pitchFamily="34" charset="0"/>
              <a:ea typeface="+mj-ea"/>
            </a:endParaRPr>
          </a:p>
        </p:txBody>
      </p:sp>
      <p:sp>
        <p:nvSpPr>
          <p:cNvPr id="15" name="TextBox 34"/>
          <p:cNvSpPr txBox="1"/>
          <p:nvPr/>
        </p:nvSpPr>
        <p:spPr>
          <a:xfrm>
            <a:off x="186690" y="1874520"/>
            <a:ext cx="2404745" cy="1159510"/>
          </a:xfrm>
          <a:prstGeom prst="rect">
            <a:avLst/>
          </a:prstGeom>
          <a:noFill/>
        </p:spPr>
        <p:txBody>
          <a:bodyPr wrap="square" rtlCol="0">
            <a:noAutofit/>
          </a:bodyPr>
          <a:lstStyle/>
          <a:p>
            <a:pPr algn="l"/>
            <a:r>
              <a:rPr lang="zh-CN" altLang="en-US" sz="1050" dirty="0">
                <a:solidFill>
                  <a:schemeClr val="tx1">
                    <a:lumMod val="75000"/>
                    <a:lumOff val="25000"/>
                  </a:schemeClr>
                </a:solidFill>
                <a:latin typeface="+mj-lt"/>
                <a:ea typeface="+mj-ea"/>
                <a:cs typeface="+mj-lt"/>
                <a:sym typeface="+mn-ea"/>
              </a:rPr>
              <a:t>Integrated </a:t>
            </a:r>
            <a:r>
              <a:rPr lang="zh-CN" altLang="en-US" sz="1050" dirty="0" smtClean="0">
                <a:latin typeface="+mj-lt"/>
                <a:cs typeface="+mj-lt"/>
                <a:sym typeface="+mn-ea"/>
              </a:rPr>
              <a:t>powder alloy inductors have excellent magnetic stability and temperature stability. Has good performance controllability and shape controllability</a:t>
            </a:r>
            <a:endParaRPr lang="zh-CN" altLang="en-US" sz="1050" dirty="0" smtClean="0">
              <a:latin typeface="+mj-lt"/>
              <a:cs typeface="+mj-lt"/>
              <a:sym typeface="+mn-ea"/>
            </a:endParaRPr>
          </a:p>
        </p:txBody>
      </p:sp>
      <p:sp>
        <p:nvSpPr>
          <p:cNvPr id="16" name="TextBox 35"/>
          <p:cNvSpPr txBox="1"/>
          <p:nvPr/>
        </p:nvSpPr>
        <p:spPr>
          <a:xfrm>
            <a:off x="202565" y="2712085"/>
            <a:ext cx="2466975" cy="3143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19989" tIns="0" rIns="119989" bIns="0" rtlCol="0" anchor="t">
            <a:noAutofit/>
          </a:bodyPr>
          <a:lstStyle>
            <a:defPPr>
              <a:defRPr lang="zh-CN"/>
            </a:defPPr>
            <a:lvl1pPr marL="285750" indent="-285750">
              <a:lnSpc>
                <a:spcPct val="120000"/>
              </a:lnSpc>
              <a:buClr>
                <a:schemeClr val="accent1"/>
              </a:buClr>
              <a:buFont typeface="Wingdings" panose="05000000000000000000" pitchFamily="2" charset="2"/>
              <a:buChar char="n"/>
              <a:defRPr sz="14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buClr>
                <a:schemeClr val="accent2"/>
              </a:buClr>
            </a:pPr>
            <a:r>
              <a:rPr lang="en-US" altLang="zh-CN" dirty="0">
                <a:solidFill>
                  <a:schemeClr val="tx1"/>
                </a:solidFill>
                <a:effectLst>
                  <a:outerShdw blurRad="38100" dist="19050" dir="2700000" algn="tl" rotWithShape="0">
                    <a:schemeClr val="dk1">
                      <a:alpha val="40000"/>
                    </a:schemeClr>
                  </a:outerShdw>
                </a:effectLst>
                <a:latin typeface="+mj-lt"/>
                <a:cs typeface="+mj-lt"/>
              </a:rPr>
              <a:t>M</a:t>
            </a:r>
            <a:r>
              <a:rPr lang="zh-CN" altLang="en-US" dirty="0">
                <a:solidFill>
                  <a:schemeClr val="tx1"/>
                </a:solidFill>
                <a:effectLst>
                  <a:outerShdw blurRad="38100" dist="19050" dir="2700000" algn="tl" rotWithShape="0">
                    <a:schemeClr val="dk1">
                      <a:alpha val="40000"/>
                    </a:schemeClr>
                  </a:outerShdw>
                </a:effectLst>
                <a:latin typeface="+mj-lt"/>
                <a:cs typeface="+mj-lt"/>
              </a:rPr>
              <a:t>echanical properties</a:t>
            </a:r>
            <a:endParaRPr lang="zh-CN" altLang="en-US" dirty="0">
              <a:solidFill>
                <a:schemeClr val="tx1"/>
              </a:solidFill>
              <a:effectLst>
                <a:outerShdw blurRad="38100" dist="19050" dir="2700000" algn="tl" rotWithShape="0">
                  <a:schemeClr val="dk1">
                    <a:alpha val="40000"/>
                  </a:schemeClr>
                </a:outerShdw>
              </a:effectLst>
              <a:latin typeface="+mj-lt"/>
              <a:cs typeface="+mj-lt"/>
            </a:endParaRPr>
          </a:p>
        </p:txBody>
      </p:sp>
      <p:sp>
        <p:nvSpPr>
          <p:cNvPr id="17" name="TextBox 36"/>
          <p:cNvSpPr txBox="1"/>
          <p:nvPr/>
        </p:nvSpPr>
        <p:spPr>
          <a:xfrm>
            <a:off x="43815" y="2925445"/>
            <a:ext cx="3649980" cy="1337945"/>
          </a:xfrm>
          <a:prstGeom prst="rect">
            <a:avLst/>
          </a:prstGeom>
          <a:noFill/>
        </p:spPr>
        <p:txBody>
          <a:bodyPr wrap="square" rtlCol="0">
            <a:noAutofit/>
          </a:bodyPr>
          <a:lstStyle/>
          <a:p>
            <a:pPr marL="342900" indent="-342900">
              <a:lnSpc>
                <a:spcPct val="120000"/>
              </a:lnSpc>
              <a:buClr>
                <a:schemeClr val="hlink"/>
              </a:buClr>
              <a:buSzPct val="70000"/>
              <a:defRPr/>
            </a:pPr>
            <a:r>
              <a:rPr lang="zh-CN" altLang="en-US" sz="1050" dirty="0" smtClean="0">
                <a:latin typeface="+mj-lt"/>
                <a:cs typeface="+mj-lt"/>
                <a:sym typeface="+mn-ea"/>
              </a:rPr>
              <a:t>Impact, drop, vibration, centrifugation, </a:t>
            </a:r>
            <a:endParaRPr lang="zh-CN" altLang="en-US" sz="1050" dirty="0" smtClean="0">
              <a:latin typeface="+mj-lt"/>
              <a:cs typeface="+mj-lt"/>
              <a:sym typeface="+mn-ea"/>
            </a:endParaRPr>
          </a:p>
          <a:p>
            <a:pPr marL="342900" indent="-342900">
              <a:lnSpc>
                <a:spcPct val="120000"/>
              </a:lnSpc>
              <a:buClr>
                <a:schemeClr val="hlink"/>
              </a:buClr>
              <a:buSzPct val="70000"/>
              <a:defRPr/>
            </a:pPr>
            <a:r>
              <a:rPr lang="zh-CN" altLang="en-US" sz="1050" dirty="0" smtClean="0">
                <a:latin typeface="+mj-lt"/>
                <a:cs typeface="+mj-lt"/>
                <a:sym typeface="+mn-ea"/>
              </a:rPr>
              <a:t>pressure</a:t>
            </a:r>
            <a:r>
              <a:rPr lang="en-US" altLang="zh-CN" sz="1050" dirty="0" smtClean="0">
                <a:latin typeface="+mj-lt"/>
                <a:cs typeface="+mj-lt"/>
                <a:sym typeface="+mn-ea"/>
              </a:rPr>
              <a:t> </a:t>
            </a:r>
            <a:r>
              <a:rPr lang="zh-CN" altLang="en-US" sz="1050" dirty="0" smtClean="0">
                <a:latin typeface="+mj-lt"/>
                <a:cs typeface="+mj-lt"/>
                <a:sym typeface="+mn-ea"/>
              </a:rPr>
              <a:t>resistance</a:t>
            </a:r>
            <a:endParaRPr lang="zh-CN" altLang="en-US" sz="1050" dirty="0" smtClean="0">
              <a:latin typeface="+mj-lt"/>
              <a:cs typeface="+mj-lt"/>
              <a:sym typeface="+mn-ea"/>
            </a:endParaRPr>
          </a:p>
          <a:p>
            <a:pPr marL="342900" indent="-342900">
              <a:lnSpc>
                <a:spcPct val="120000"/>
              </a:lnSpc>
              <a:buClr>
                <a:schemeClr val="hlink"/>
              </a:buClr>
              <a:buSzPct val="70000"/>
              <a:defRPr/>
            </a:pPr>
            <a:r>
              <a:rPr lang="zh-CN" altLang="en-US" sz="1050" dirty="0">
                <a:solidFill>
                  <a:schemeClr val="tx1">
                    <a:lumMod val="75000"/>
                    <a:lumOff val="25000"/>
                  </a:schemeClr>
                </a:solidFill>
                <a:latin typeface="+mj-lt"/>
                <a:ea typeface="+mj-ea"/>
                <a:cs typeface="+mj-lt"/>
              </a:rPr>
              <a:t>test results show that they are all better than traditional inductors</a:t>
            </a:r>
            <a:endParaRPr lang="zh-CN" altLang="en-US" sz="1050" dirty="0">
              <a:solidFill>
                <a:schemeClr val="tx1">
                  <a:lumMod val="75000"/>
                  <a:lumOff val="25000"/>
                </a:schemeClr>
              </a:solidFill>
              <a:latin typeface="+mj-lt"/>
              <a:ea typeface="+mj-ea"/>
              <a:cs typeface="+mj-lt"/>
            </a:endParaRPr>
          </a:p>
        </p:txBody>
      </p:sp>
      <p:sp>
        <p:nvSpPr>
          <p:cNvPr id="18" name="TextBox 37"/>
          <p:cNvSpPr txBox="1"/>
          <p:nvPr/>
        </p:nvSpPr>
        <p:spPr>
          <a:xfrm>
            <a:off x="452120" y="3782060"/>
            <a:ext cx="3152140" cy="1352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19989" tIns="0" rIns="119989" bIns="0" rtlCol="0" anchor="t">
            <a:noAutofit/>
            <a:scene3d>
              <a:camera prst="orthographicFront"/>
              <a:lightRig rig="threePt" dir="t"/>
            </a:scene3d>
          </a:bodyPr>
          <a:lstStyle>
            <a:defPPr>
              <a:defRPr lang="zh-CN"/>
            </a:defPPr>
            <a:lvl1pPr marL="285750" indent="-285750">
              <a:lnSpc>
                <a:spcPct val="120000"/>
              </a:lnSpc>
              <a:buClr>
                <a:schemeClr val="accent1"/>
              </a:buClr>
              <a:buFont typeface="Wingdings" panose="05000000000000000000" pitchFamily="2" charset="2"/>
              <a:buChar char="n"/>
              <a:defRPr sz="14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zh-CN" altLang="en-US" dirty="0" smtClean="0">
                <a:solidFill>
                  <a:schemeClr val="tx1"/>
                </a:solidFill>
                <a:effectLst>
                  <a:outerShdw blurRad="38100" dist="19050" dir="2700000" algn="tl" rotWithShape="0">
                    <a:schemeClr val="dk1">
                      <a:alpha val="40000"/>
                    </a:schemeClr>
                  </a:outerShdw>
                </a:effectLst>
                <a:latin typeface="+mj-lt"/>
                <a:cs typeface="+mj-lt"/>
                <a:sym typeface="+mn-ea"/>
              </a:rPr>
              <a:t>Electrical characteristics</a:t>
            </a:r>
            <a:endParaRPr lang="zh-CN" altLang="en-US" dirty="0" smtClean="0">
              <a:solidFill>
                <a:schemeClr val="tx1"/>
              </a:solidFill>
              <a:effectLst>
                <a:outerShdw blurRad="38100" dist="19050" dir="2700000" algn="tl" rotWithShape="0">
                  <a:schemeClr val="dk1">
                    <a:alpha val="40000"/>
                  </a:schemeClr>
                </a:outerShdw>
              </a:effectLst>
              <a:latin typeface="+mj-lt"/>
              <a:cs typeface="+mj-lt"/>
              <a:sym typeface="+mn-ea"/>
            </a:endParaRPr>
          </a:p>
        </p:txBody>
      </p:sp>
      <p:sp>
        <p:nvSpPr>
          <p:cNvPr id="19" name="TextBox 38"/>
          <p:cNvSpPr txBox="1"/>
          <p:nvPr/>
        </p:nvSpPr>
        <p:spPr>
          <a:xfrm>
            <a:off x="328295" y="4059555"/>
            <a:ext cx="4625340" cy="2473325"/>
          </a:xfrm>
          <a:prstGeom prst="rect">
            <a:avLst/>
          </a:prstGeom>
          <a:noFill/>
        </p:spPr>
        <p:txBody>
          <a:bodyPr wrap="square" rtlCol="0">
            <a:noAutofit/>
          </a:bodyPr>
          <a:lstStyle/>
          <a:p>
            <a:pPr marL="342900" indent="-342900">
              <a:lnSpc>
                <a:spcPct val="120000"/>
              </a:lnSpc>
              <a:buClr>
                <a:schemeClr val="hlink"/>
              </a:buClr>
              <a:buSzPct val="70000"/>
              <a:defRPr/>
            </a:pPr>
            <a:r>
              <a:rPr lang="en-US" altLang="zh-TW" sz="1050" dirty="0" smtClean="0">
                <a:latin typeface="+mj-lt"/>
                <a:cs typeface="+mj-lt"/>
                <a:sym typeface="+mn-ea"/>
              </a:rPr>
              <a:t>Inductance range: 0.1 μ H~450 μ H</a:t>
            </a:r>
            <a:r>
              <a:rPr lang="zh-CN" altLang="en-US" sz="1050" dirty="0">
                <a:solidFill>
                  <a:schemeClr val="tx1">
                    <a:lumMod val="75000"/>
                    <a:lumOff val="25000"/>
                  </a:schemeClr>
                </a:solidFill>
                <a:latin typeface="+mj-lt"/>
                <a:ea typeface="+mj-ea"/>
                <a:cs typeface="+mj-lt"/>
              </a:rPr>
              <a:t>(± J/K/L/M)</a:t>
            </a:r>
            <a:endParaRPr lang="zh-CN" altLang="en-US" sz="1050" dirty="0">
              <a:solidFill>
                <a:schemeClr val="tx1">
                  <a:lumMod val="75000"/>
                  <a:lumOff val="25000"/>
                </a:schemeClr>
              </a:solidFill>
              <a:latin typeface="+mj-lt"/>
              <a:ea typeface="+mj-ea"/>
              <a:cs typeface="+mj-lt"/>
            </a:endParaRPr>
          </a:p>
          <a:p>
            <a:pPr marL="342900" indent="-342900" algn="l">
              <a:lnSpc>
                <a:spcPct val="120000"/>
              </a:lnSpc>
              <a:buClr>
                <a:schemeClr val="hlink"/>
              </a:buClr>
              <a:buSzPct val="70000"/>
              <a:defRPr/>
            </a:pPr>
            <a:r>
              <a:rPr lang="zh-CN" altLang="en-US" sz="1050" dirty="0">
                <a:solidFill>
                  <a:schemeClr val="tx1">
                    <a:lumMod val="75000"/>
                    <a:lumOff val="25000"/>
                  </a:schemeClr>
                </a:solidFill>
                <a:latin typeface="+mj-lt"/>
                <a:ea typeface="+mj-ea"/>
                <a:cs typeface="+mj-lt"/>
              </a:rPr>
              <a:t>Rated current range: 0.2A~80A (IDC)</a:t>
            </a:r>
            <a:endParaRPr lang="zh-CN" altLang="en-US" sz="1050" dirty="0">
              <a:solidFill>
                <a:schemeClr val="tx1">
                  <a:lumMod val="75000"/>
                  <a:lumOff val="25000"/>
                </a:schemeClr>
              </a:solidFill>
              <a:latin typeface="+mj-lt"/>
              <a:ea typeface="+mj-ea"/>
              <a:cs typeface="+mj-lt"/>
            </a:endParaRPr>
          </a:p>
          <a:p>
            <a:pPr marL="342900" indent="-342900" algn="l">
              <a:lnSpc>
                <a:spcPct val="120000"/>
              </a:lnSpc>
              <a:buClr>
                <a:schemeClr val="hlink"/>
              </a:buClr>
              <a:buSzPct val="70000"/>
              <a:defRPr/>
            </a:pPr>
            <a:r>
              <a:rPr lang="zh-CN" altLang="en-US" sz="1050" dirty="0">
                <a:solidFill>
                  <a:schemeClr val="tx1">
                    <a:lumMod val="75000"/>
                    <a:lumOff val="25000"/>
                  </a:schemeClr>
                </a:solidFill>
                <a:latin typeface="+mj-lt"/>
                <a:ea typeface="+mj-ea"/>
                <a:cs typeface="+mj-lt"/>
              </a:rPr>
              <a:t>Electrical strength between coil and alloy powder ≥300V (DC/IMA) Temperature rise: ≤ 40 ℃</a:t>
            </a:r>
            <a:endParaRPr lang="zh-CN" altLang="en-US" sz="1050" dirty="0">
              <a:solidFill>
                <a:schemeClr val="tx1">
                  <a:lumMod val="75000"/>
                  <a:lumOff val="25000"/>
                </a:schemeClr>
              </a:solidFill>
              <a:latin typeface="+mj-lt"/>
              <a:ea typeface="+mj-ea"/>
              <a:cs typeface="+mj-lt"/>
            </a:endParaRPr>
          </a:p>
        </p:txBody>
      </p:sp>
      <p:sp>
        <p:nvSpPr>
          <p:cNvPr id="20" name="TextBox 39"/>
          <p:cNvSpPr txBox="1"/>
          <p:nvPr/>
        </p:nvSpPr>
        <p:spPr>
          <a:xfrm>
            <a:off x="5438775" y="3921125"/>
            <a:ext cx="3229610" cy="190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19989" tIns="0" rIns="119989" bIns="0" rtlCol="0" anchor="t">
            <a:noAutofit/>
            <a:scene3d>
              <a:camera prst="orthographicFront"/>
              <a:lightRig rig="threePt" dir="t"/>
            </a:scene3d>
          </a:bodyPr>
          <a:lstStyle>
            <a:defPPr>
              <a:defRPr lang="zh-CN"/>
            </a:defPPr>
            <a:lvl1pPr marL="285750" indent="-285750">
              <a:lnSpc>
                <a:spcPct val="120000"/>
              </a:lnSpc>
              <a:buClr>
                <a:schemeClr val="accent1"/>
              </a:buClr>
              <a:buFont typeface="Wingdings" panose="05000000000000000000" pitchFamily="2" charset="2"/>
              <a:buChar char="n"/>
              <a:defRPr sz="14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dirty="0">
                <a:solidFill>
                  <a:schemeClr val="tx1"/>
                </a:solidFill>
                <a:effectLst>
                  <a:outerShdw blurRad="38100" dist="19050" dir="2700000" algn="tl" rotWithShape="0">
                    <a:schemeClr val="dk1">
                      <a:alpha val="40000"/>
                    </a:schemeClr>
                  </a:outerShdw>
                </a:effectLst>
                <a:cs typeface="+mn-lt"/>
              </a:rPr>
              <a:t>Wo</a:t>
            </a:r>
            <a:r>
              <a:rPr lang="zh-CN" altLang="en-US" dirty="0">
                <a:solidFill>
                  <a:schemeClr val="tx1"/>
                </a:solidFill>
                <a:effectLst>
                  <a:outerShdw blurRad="38100" dist="19050" dir="2700000" algn="tl" rotWithShape="0">
                    <a:schemeClr val="dk1">
                      <a:alpha val="40000"/>
                    </a:schemeClr>
                  </a:outerShdw>
                </a:effectLst>
                <a:cs typeface="+mn-lt"/>
              </a:rPr>
              <a:t>rking </a:t>
            </a:r>
            <a:r>
              <a:rPr lang="en-US" altLang="zh-CN" dirty="0">
                <a:solidFill>
                  <a:schemeClr val="tx1"/>
                </a:solidFill>
                <a:effectLst>
                  <a:outerShdw blurRad="38100" dist="19050" dir="2700000" algn="tl" rotWithShape="0">
                    <a:schemeClr val="dk1">
                      <a:alpha val="40000"/>
                    </a:schemeClr>
                  </a:outerShdw>
                </a:effectLst>
                <a:cs typeface="+mn-lt"/>
              </a:rPr>
              <a:t>T</a:t>
            </a:r>
            <a:r>
              <a:rPr lang="zh-CN" altLang="en-US" dirty="0">
                <a:solidFill>
                  <a:schemeClr val="tx1"/>
                </a:solidFill>
                <a:effectLst>
                  <a:outerShdw blurRad="38100" dist="19050" dir="2700000" algn="tl" rotWithShape="0">
                    <a:schemeClr val="dk1">
                      <a:alpha val="40000"/>
                    </a:schemeClr>
                  </a:outerShdw>
                </a:effectLst>
                <a:cs typeface="+mn-lt"/>
              </a:rPr>
              <a:t>emperature</a:t>
            </a:r>
            <a:r>
              <a:rPr lang="zh-CN" altLang="en-US" dirty="0">
                <a:solidFill>
                  <a:schemeClr val="tx1"/>
                </a:solidFill>
                <a:effectLst>
                  <a:outerShdw blurRad="38100" dist="19050" dir="2700000" algn="tl" rotWithShape="0">
                    <a:schemeClr val="dk1">
                      <a:alpha val="40000"/>
                    </a:schemeClr>
                  </a:outerShdw>
                </a:effectLst>
                <a:latin typeface="+mj-lt"/>
                <a:cs typeface="+mj-lt"/>
              </a:rPr>
              <a:t> </a:t>
            </a:r>
            <a:endParaRPr lang="zh-CN" altLang="en-US" dirty="0">
              <a:solidFill>
                <a:schemeClr val="tx1"/>
              </a:solidFill>
              <a:effectLst>
                <a:outerShdw blurRad="38100" dist="19050" dir="2700000" algn="tl" rotWithShape="0">
                  <a:schemeClr val="dk1">
                    <a:alpha val="40000"/>
                  </a:schemeClr>
                </a:outerShdw>
              </a:effectLst>
              <a:latin typeface="+mj-lt"/>
              <a:cs typeface="+mj-lt"/>
            </a:endParaRPr>
          </a:p>
        </p:txBody>
      </p:sp>
      <p:sp>
        <p:nvSpPr>
          <p:cNvPr id="21" name="TextBox 40"/>
          <p:cNvSpPr txBox="1"/>
          <p:nvPr/>
        </p:nvSpPr>
        <p:spPr>
          <a:xfrm>
            <a:off x="5272405" y="4203700"/>
            <a:ext cx="2468245" cy="615315"/>
          </a:xfrm>
          <a:prstGeom prst="rect">
            <a:avLst/>
          </a:prstGeom>
          <a:noFill/>
        </p:spPr>
        <p:txBody>
          <a:bodyPr wrap="square" rtlCol="0">
            <a:noAutofit/>
          </a:bodyPr>
          <a:lstStyle/>
          <a:p>
            <a:pPr algn="l"/>
            <a:r>
              <a:rPr lang="en-US" altLang="zh-TW" sz="1050" dirty="0" smtClean="0">
                <a:latin typeface="+mn-ea"/>
                <a:sym typeface="+mn-ea"/>
              </a:rPr>
              <a:t>Industrial grade: -40 ℃ TO+125 ℃</a:t>
            </a:r>
            <a:endParaRPr lang="en-US" altLang="zh-TW" sz="1050" dirty="0" smtClean="0">
              <a:latin typeface="+mn-ea"/>
              <a:sym typeface="+mn-ea"/>
            </a:endParaRPr>
          </a:p>
          <a:p>
            <a:pPr algn="l"/>
            <a:r>
              <a:rPr lang="en-US" altLang="zh-TW" sz="1050" dirty="0" smtClean="0">
                <a:latin typeface="+mn-ea"/>
                <a:sym typeface="+mn-ea"/>
              </a:rPr>
              <a:t>Car specification line: -55 ℃ TO+155 ℃</a:t>
            </a:r>
            <a:endParaRPr lang="en-US" altLang="zh-TW" sz="1050" dirty="0" smtClean="0">
              <a:latin typeface="+mn-ea"/>
              <a:sym typeface="+mn-ea"/>
            </a:endParaRPr>
          </a:p>
          <a:p>
            <a:pPr algn="l"/>
            <a:endParaRPr lang="en-US" altLang="zh-TW" sz="1050" dirty="0" smtClean="0">
              <a:solidFill>
                <a:schemeClr val="tx1">
                  <a:lumMod val="75000"/>
                  <a:lumOff val="25000"/>
                </a:schemeClr>
              </a:solidFill>
              <a:latin typeface="+mn-ea"/>
              <a:ea typeface="+mj-ea"/>
              <a:sym typeface="+mn-ea"/>
            </a:endParaRPr>
          </a:p>
        </p:txBody>
      </p:sp>
      <p:sp>
        <p:nvSpPr>
          <p:cNvPr id="22" name="TextBox 41"/>
          <p:cNvSpPr txBox="1"/>
          <p:nvPr/>
        </p:nvSpPr>
        <p:spPr>
          <a:xfrm>
            <a:off x="6353810" y="2867025"/>
            <a:ext cx="2728595" cy="3479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19989" tIns="0" rIns="119989" bIns="0" rtlCol="0" anchor="t">
            <a:noAutofit/>
          </a:bodyPr>
          <a:lstStyle>
            <a:defPPr>
              <a:defRPr lang="zh-CN"/>
            </a:defPPr>
            <a:lvl1pPr marL="285750" indent="-285750">
              <a:lnSpc>
                <a:spcPct val="120000"/>
              </a:lnSpc>
              <a:buClr>
                <a:schemeClr val="accent1"/>
              </a:buClr>
              <a:buFont typeface="Wingdings" panose="05000000000000000000" pitchFamily="2" charset="2"/>
              <a:buChar char="n"/>
              <a:defRPr sz="14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buClr>
                <a:schemeClr val="accent2"/>
              </a:buClr>
            </a:pPr>
            <a:r>
              <a:rPr lang="zh-CN" altLang="en-US" dirty="0" smtClean="0">
                <a:solidFill>
                  <a:schemeClr val="tx1"/>
                </a:solidFill>
                <a:effectLst>
                  <a:outerShdw blurRad="38100" dist="19050" dir="2700000" algn="tl" rotWithShape="0">
                    <a:schemeClr val="dk1">
                      <a:alpha val="40000"/>
                    </a:schemeClr>
                  </a:outerShdw>
                </a:effectLst>
                <a:uFillTx/>
                <a:latin typeface="+mj-lt"/>
                <a:cs typeface="+mj-lt"/>
                <a:sym typeface="+mn-ea"/>
              </a:rPr>
              <a:t>High shielding</a:t>
            </a:r>
            <a:endParaRPr lang="zh-CN" altLang="en-US" dirty="0" smtClean="0">
              <a:solidFill>
                <a:schemeClr val="tx1"/>
              </a:solidFill>
              <a:effectLst>
                <a:outerShdw blurRad="38100" dist="19050" dir="2700000" algn="tl" rotWithShape="0">
                  <a:schemeClr val="dk1">
                    <a:alpha val="40000"/>
                  </a:schemeClr>
                </a:outerShdw>
              </a:effectLst>
              <a:uFillTx/>
              <a:latin typeface="+mj-lt"/>
              <a:cs typeface="+mj-lt"/>
              <a:sym typeface="+mn-ea"/>
            </a:endParaRPr>
          </a:p>
        </p:txBody>
      </p:sp>
      <p:sp>
        <p:nvSpPr>
          <p:cNvPr id="23" name="TextBox 42"/>
          <p:cNvSpPr txBox="1"/>
          <p:nvPr/>
        </p:nvSpPr>
        <p:spPr>
          <a:xfrm>
            <a:off x="6005195" y="3052445"/>
            <a:ext cx="3129280" cy="1234440"/>
          </a:xfrm>
          <a:prstGeom prst="rect">
            <a:avLst/>
          </a:prstGeom>
          <a:noFill/>
        </p:spPr>
        <p:txBody>
          <a:bodyPr wrap="square" rtlCol="0">
            <a:noAutofit/>
          </a:bodyPr>
          <a:lstStyle/>
          <a:p>
            <a:pPr>
              <a:lnSpc>
                <a:spcPct val="130000"/>
              </a:lnSpc>
              <a:defRPr/>
            </a:pPr>
            <a:r>
              <a:rPr sz="1050" dirty="0" smtClean="0">
                <a:latin typeface="+mn-ea"/>
                <a:sym typeface="+mn-ea"/>
              </a:rPr>
              <a:t>Magnetic shielding structure, closed magnetic circuit, strong resistance to electromagnetic interference, ultra-low buzzing sound, and high-density installation</a:t>
            </a:r>
            <a:endParaRPr sz="1050" dirty="0" smtClean="0">
              <a:latin typeface="+mn-ea"/>
              <a:sym typeface="+mn-ea"/>
            </a:endParaRPr>
          </a:p>
        </p:txBody>
      </p:sp>
      <p:sp>
        <p:nvSpPr>
          <p:cNvPr id="24" name="TextBox 43"/>
          <p:cNvSpPr txBox="1"/>
          <p:nvPr/>
        </p:nvSpPr>
        <p:spPr>
          <a:xfrm>
            <a:off x="6821805" y="1791335"/>
            <a:ext cx="2157730" cy="3403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19989" tIns="0" rIns="119989" bIns="0" rtlCol="0" anchor="t">
            <a:noAutofit/>
          </a:bodyPr>
          <a:lstStyle>
            <a:defPPr>
              <a:defRPr lang="zh-CN"/>
            </a:defPPr>
            <a:lvl1pPr marL="285750" indent="-285750">
              <a:lnSpc>
                <a:spcPct val="120000"/>
              </a:lnSpc>
              <a:buClr>
                <a:schemeClr val="accent1"/>
              </a:buClr>
              <a:buFont typeface="Wingdings" panose="05000000000000000000" pitchFamily="2" charset="2"/>
              <a:buChar char="n"/>
              <a:defRPr sz="14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dirty="0">
                <a:solidFill>
                  <a:schemeClr val="tx1"/>
                </a:solidFill>
                <a:cs typeface="+mn-lt"/>
              </a:rPr>
              <a:t>H</a:t>
            </a:r>
            <a:r>
              <a:rPr lang="zh-CN" altLang="en-US" dirty="0">
                <a:solidFill>
                  <a:schemeClr val="tx1"/>
                </a:solidFill>
                <a:cs typeface="+mn-lt"/>
              </a:rPr>
              <a:t>igh reliability</a:t>
            </a:r>
            <a:endParaRPr lang="zh-CN" altLang="en-US" dirty="0">
              <a:solidFill>
                <a:schemeClr val="tx1"/>
              </a:solidFill>
              <a:cs typeface="+mn-lt"/>
            </a:endParaRPr>
          </a:p>
        </p:txBody>
      </p:sp>
      <p:sp>
        <p:nvSpPr>
          <p:cNvPr id="25" name="TextBox 44"/>
          <p:cNvSpPr txBox="1"/>
          <p:nvPr/>
        </p:nvSpPr>
        <p:spPr>
          <a:xfrm>
            <a:off x="6480212" y="2123601"/>
            <a:ext cx="2556284" cy="720090"/>
          </a:xfrm>
          <a:prstGeom prst="rect">
            <a:avLst/>
          </a:prstGeom>
          <a:noFill/>
        </p:spPr>
        <p:txBody>
          <a:bodyPr wrap="square" rtlCol="0">
            <a:spAutoFit/>
          </a:bodyPr>
          <a:lstStyle/>
          <a:p>
            <a:pPr>
              <a:lnSpc>
                <a:spcPct val="130000"/>
              </a:lnSpc>
              <a:defRPr/>
            </a:pPr>
            <a:r>
              <a:rPr lang="zh-CN" altLang="en-US" sz="1050" dirty="0">
                <a:solidFill>
                  <a:schemeClr val="tx1">
                    <a:lumMod val="75000"/>
                    <a:lumOff val="25000"/>
                  </a:schemeClr>
                </a:solidFill>
                <a:latin typeface="Arial" panose="020B0604020202020204" pitchFamily="34" charset="0"/>
                <a:ea typeface="+mj-ea"/>
                <a:cs typeface="Arial" panose="020B0604020202020204" pitchFamily="34" charset="0"/>
              </a:rPr>
              <a:t>Integrated powder alloy inductor products can meet AEC-Q200 (Level 1) requirements</a:t>
            </a:r>
            <a:endParaRPr lang="zh-CN" altLang="en-US" sz="1050" dirty="0">
              <a:solidFill>
                <a:schemeClr val="tx1">
                  <a:lumMod val="75000"/>
                  <a:lumOff val="25000"/>
                </a:schemeClr>
              </a:solidFill>
              <a:latin typeface="Arial" panose="020B0604020202020204" pitchFamily="34" charset="0"/>
              <a:ea typeface="+mj-ea"/>
              <a:cs typeface="Arial" panose="020B0604020202020204" pitchFamily="34" charset="0"/>
            </a:endParaRPr>
          </a:p>
        </p:txBody>
      </p:sp>
      <p:grpSp>
        <p:nvGrpSpPr>
          <p:cNvPr id="32" name="组合 31"/>
          <p:cNvGrpSpPr/>
          <p:nvPr/>
        </p:nvGrpSpPr>
        <p:grpSpPr>
          <a:xfrm>
            <a:off x="3832951" y="1131590"/>
            <a:ext cx="1440000" cy="1440000"/>
            <a:chOff x="3832951" y="1054702"/>
            <a:chExt cx="1440000" cy="1440000"/>
          </a:xfrm>
        </p:grpSpPr>
        <p:sp>
          <p:nvSpPr>
            <p:cNvPr id="31" name="椭圆 30"/>
            <p:cNvSpPr/>
            <p:nvPr/>
          </p:nvSpPr>
          <p:spPr>
            <a:xfrm>
              <a:off x="3832951" y="1054702"/>
              <a:ext cx="1440000" cy="1440000"/>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lang="zh-CN" altLang="en-US" sz="1400">
                <a:latin typeface="Impact" panose="020B0806030902050204" pitchFamily="34" charset="0"/>
              </a:endParaRPr>
            </a:p>
          </p:txBody>
        </p:sp>
        <p:sp>
          <p:nvSpPr>
            <p:cNvPr id="28" name="TextBox 21"/>
            <p:cNvSpPr txBox="1"/>
            <p:nvPr/>
          </p:nvSpPr>
          <p:spPr>
            <a:xfrm>
              <a:off x="4021546" y="1372202"/>
              <a:ext cx="1141095" cy="756285"/>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defPPr>
                <a:defRPr lang="zh-CN"/>
              </a:defPPr>
              <a:lvl1pPr algn="ctr">
                <a:defRPr sz="1400">
                  <a:solidFill>
                    <a:schemeClr val="lt1"/>
                  </a:solidFill>
                  <a:latin typeface="Impact" panose="020B080603090205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2000" b="1" dirty="0">
                  <a:solidFill>
                    <a:schemeClr val="bg1"/>
                  </a:solidFill>
                  <a:latin typeface="+mj-lt"/>
                  <a:cs typeface="+mj-lt"/>
                </a:rPr>
                <a:t>T</a:t>
              </a:r>
              <a:r>
                <a:rPr lang="zh-CN" altLang="en-US" sz="2000" dirty="0">
                  <a:solidFill>
                    <a:schemeClr val="bg1"/>
                  </a:solidFill>
                  <a:latin typeface="+mj-lt"/>
                  <a:ea typeface="微软雅黑" panose="020B0503020204020204" pitchFamily="34" charset="-122"/>
                  <a:cs typeface="+mj-lt"/>
                  <a:sym typeface="+mn-lt"/>
                </a:rPr>
                <a:t>echnical </a:t>
              </a:r>
              <a:r>
                <a:rPr lang="en-US" altLang="zh-CN" sz="2000" dirty="0">
                  <a:solidFill>
                    <a:schemeClr val="bg1"/>
                  </a:solidFill>
                  <a:latin typeface="+mj-lt"/>
                  <a:ea typeface="微软雅黑" panose="020B0503020204020204" pitchFamily="34" charset="-122"/>
                  <a:cs typeface="+mj-lt"/>
                  <a:sym typeface="+mn-lt"/>
                </a:rPr>
                <a:t>i</a:t>
              </a:r>
              <a:r>
                <a:rPr lang="zh-CN" altLang="en-US" sz="2000" dirty="0">
                  <a:solidFill>
                    <a:schemeClr val="bg1"/>
                  </a:solidFill>
                  <a:latin typeface="+mj-lt"/>
                  <a:ea typeface="微软雅黑" panose="020B0503020204020204" pitchFamily="34" charset="-122"/>
                  <a:cs typeface="+mj-lt"/>
                  <a:sym typeface="+mn-lt"/>
                </a:rPr>
                <a:t>ndicators</a:t>
              </a:r>
              <a:endParaRPr lang="zh-CN" altLang="en-US" sz="2000" b="1" dirty="0">
                <a:solidFill>
                  <a:schemeClr val="bg1"/>
                </a:solidFill>
                <a:latin typeface="+mj-lt"/>
                <a:ea typeface="微软雅黑" panose="020B0503020204020204" pitchFamily="34" charset="-122"/>
                <a:cs typeface="+mj-lt"/>
                <a:sym typeface="+mn-lt"/>
              </a:endParaRPr>
            </a:p>
          </p:txBody>
        </p:sp>
      </p:grpSp>
      <p:sp>
        <p:nvSpPr>
          <p:cNvPr id="26" name="矩形 25"/>
          <p:cNvSpPr/>
          <p:nvPr/>
        </p:nvSpPr>
        <p:spPr>
          <a:xfrm>
            <a:off x="6948170" y="195580"/>
            <a:ext cx="1872615" cy="431800"/>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27" name="图片 26"/>
          <p:cNvPicPr>
            <a:picLocks noChangeAspect="1"/>
          </p:cNvPicPr>
          <p:nvPr/>
        </p:nvPicPr>
        <p:blipFill>
          <a:blip r:embed="rId1"/>
          <a:stretch>
            <a:fillRect/>
          </a:stretch>
        </p:blipFill>
        <p:spPr>
          <a:xfrm>
            <a:off x="7854315" y="339725"/>
            <a:ext cx="786130" cy="222885"/>
          </a:xfrm>
          <a:prstGeom prst="rect">
            <a:avLst/>
          </a:prstGeom>
        </p:spPr>
      </p:pic>
    </p:spTree>
  </p:cSld>
  <p:clrMapOvr>
    <a:masterClrMapping/>
  </p:clrMapOvr>
  <p:transition spd="slow" advTm="6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1000"/>
                                        <p:tgtEl>
                                          <p:spTgt spid="32"/>
                                        </p:tgtEl>
                                      </p:cBhvr>
                                    </p:animEffect>
                                    <p:anim calcmode="lin" valueType="num">
                                      <p:cBhvr>
                                        <p:cTn id="8" dur="1000" fill="hold"/>
                                        <p:tgtEl>
                                          <p:spTgt spid="32"/>
                                        </p:tgtEl>
                                        <p:attrNameLst>
                                          <p:attrName>ppt_x</p:attrName>
                                        </p:attrNameLst>
                                      </p:cBhvr>
                                      <p:tavLst>
                                        <p:tav tm="0">
                                          <p:val>
                                            <p:strVal val="#ppt_x"/>
                                          </p:val>
                                        </p:tav>
                                        <p:tav tm="100000">
                                          <p:val>
                                            <p:strVal val="#ppt_x"/>
                                          </p:val>
                                        </p:tav>
                                      </p:tavLst>
                                    </p:anim>
                                    <p:anim calcmode="lin" valueType="num">
                                      <p:cBhvr>
                                        <p:cTn id="9" dur="900" decel="100000" fill="hold"/>
                                        <p:tgtEl>
                                          <p:spTgt spid="3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2"/>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21" presetClass="entr" presetSubtype="1"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heel(1)">
                                      <p:cBhvr>
                                        <p:cTn id="14" dur="1000"/>
                                        <p:tgtEl>
                                          <p:spTgt spid="3"/>
                                        </p:tgtEl>
                                      </p:cBhvr>
                                    </p:animEffect>
                                  </p:childTnLst>
                                </p:cTn>
                              </p:par>
                            </p:childTnLst>
                          </p:cTn>
                        </p:par>
                        <p:par>
                          <p:cTn id="15" fill="hold">
                            <p:stCondLst>
                              <p:cond delay="2000"/>
                            </p:stCondLst>
                            <p:childTnLst>
                              <p:par>
                                <p:cTn id="16" presetID="18" presetClass="entr" presetSubtype="12"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strips(downLeft)">
                                      <p:cBhvr>
                                        <p:cTn id="18" dur="500"/>
                                        <p:tgtEl>
                                          <p:spTgt spid="5"/>
                                        </p:tgtEl>
                                      </p:cBhvr>
                                    </p:animEffect>
                                  </p:childTnLst>
                                </p:cTn>
                              </p:par>
                              <p:par>
                                <p:cTn id="19" presetID="18" presetClass="entr" presetSubtype="12" fill="hold"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strips(downLeft)">
                                      <p:cBhvr>
                                        <p:cTn id="21" dur="500"/>
                                        <p:tgtEl>
                                          <p:spTgt spid="6"/>
                                        </p:tgtEl>
                                      </p:cBhvr>
                                    </p:animEffect>
                                  </p:childTnLst>
                                </p:cTn>
                              </p:par>
                              <p:par>
                                <p:cTn id="22" presetID="18" presetClass="entr" presetSubtype="6" fill="hold"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strips(downRight)">
                                      <p:cBhvr>
                                        <p:cTn id="24" dur="500"/>
                                        <p:tgtEl>
                                          <p:spTgt spid="7"/>
                                        </p:tgtEl>
                                      </p:cBhvr>
                                    </p:animEffect>
                                  </p:childTnLst>
                                </p:cTn>
                              </p:par>
                              <p:par>
                                <p:cTn id="25" presetID="18" presetClass="entr" presetSubtype="6"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strips(downRight)">
                                      <p:cBhvr>
                                        <p:cTn id="27" dur="500"/>
                                        <p:tgtEl>
                                          <p:spTgt spid="8"/>
                                        </p:tgtEl>
                                      </p:cBhvr>
                                    </p:animEffect>
                                  </p:childTnLst>
                                </p:cTn>
                              </p:par>
                              <p:par>
                                <p:cTn id="28" presetID="53" presetClass="entr" presetSubtype="16" fill="hold" grpId="0" nodeType="withEffect">
                                  <p:stCondLst>
                                    <p:cond delay="300"/>
                                  </p:stCondLst>
                                  <p:childTnLst>
                                    <p:set>
                                      <p:cBhvr>
                                        <p:cTn id="29" dur="1" fill="hold">
                                          <p:stCondLst>
                                            <p:cond delay="0"/>
                                          </p:stCondLst>
                                        </p:cTn>
                                        <p:tgtEl>
                                          <p:spTgt spid="14"/>
                                        </p:tgtEl>
                                        <p:attrNameLst>
                                          <p:attrName>style.visibility</p:attrName>
                                        </p:attrNameLst>
                                      </p:cBhvr>
                                      <p:to>
                                        <p:strVal val="visible"/>
                                      </p:to>
                                    </p:set>
                                    <p:anim calcmode="lin" valueType="num">
                                      <p:cBhvr>
                                        <p:cTn id="30" dur="500" fill="hold"/>
                                        <p:tgtEl>
                                          <p:spTgt spid="14"/>
                                        </p:tgtEl>
                                        <p:attrNameLst>
                                          <p:attrName>ppt_w</p:attrName>
                                        </p:attrNameLst>
                                      </p:cBhvr>
                                      <p:tavLst>
                                        <p:tav tm="0">
                                          <p:val>
                                            <p:fltVal val="0"/>
                                          </p:val>
                                        </p:tav>
                                        <p:tav tm="100000">
                                          <p:val>
                                            <p:strVal val="#ppt_w"/>
                                          </p:val>
                                        </p:tav>
                                      </p:tavLst>
                                    </p:anim>
                                    <p:anim calcmode="lin" valueType="num">
                                      <p:cBhvr>
                                        <p:cTn id="31" dur="500" fill="hold"/>
                                        <p:tgtEl>
                                          <p:spTgt spid="14"/>
                                        </p:tgtEl>
                                        <p:attrNameLst>
                                          <p:attrName>ppt_h</p:attrName>
                                        </p:attrNameLst>
                                      </p:cBhvr>
                                      <p:tavLst>
                                        <p:tav tm="0">
                                          <p:val>
                                            <p:fltVal val="0"/>
                                          </p:val>
                                        </p:tav>
                                        <p:tav tm="100000">
                                          <p:val>
                                            <p:strVal val="#ppt_h"/>
                                          </p:val>
                                        </p:tav>
                                      </p:tavLst>
                                    </p:anim>
                                    <p:animEffect transition="in" filter="fade">
                                      <p:cBhvr>
                                        <p:cTn id="32" dur="500"/>
                                        <p:tgtEl>
                                          <p:spTgt spid="14"/>
                                        </p:tgtEl>
                                      </p:cBhvr>
                                    </p:animEffect>
                                  </p:childTnLst>
                                </p:cTn>
                              </p:par>
                              <p:par>
                                <p:cTn id="33" presetID="53" presetClass="entr" presetSubtype="16" fill="hold" grpId="0" nodeType="withEffect">
                                  <p:stCondLst>
                                    <p:cond delay="300"/>
                                  </p:stCondLst>
                                  <p:childTnLst>
                                    <p:set>
                                      <p:cBhvr>
                                        <p:cTn id="34" dur="1" fill="hold">
                                          <p:stCondLst>
                                            <p:cond delay="0"/>
                                          </p:stCondLst>
                                        </p:cTn>
                                        <p:tgtEl>
                                          <p:spTgt spid="9"/>
                                        </p:tgtEl>
                                        <p:attrNameLst>
                                          <p:attrName>style.visibility</p:attrName>
                                        </p:attrNameLst>
                                      </p:cBhvr>
                                      <p:to>
                                        <p:strVal val="visible"/>
                                      </p:to>
                                    </p:set>
                                    <p:anim calcmode="lin" valueType="num">
                                      <p:cBhvr>
                                        <p:cTn id="35" dur="500" fill="hold"/>
                                        <p:tgtEl>
                                          <p:spTgt spid="9"/>
                                        </p:tgtEl>
                                        <p:attrNameLst>
                                          <p:attrName>ppt_w</p:attrName>
                                        </p:attrNameLst>
                                      </p:cBhvr>
                                      <p:tavLst>
                                        <p:tav tm="0">
                                          <p:val>
                                            <p:fltVal val="0"/>
                                          </p:val>
                                        </p:tav>
                                        <p:tav tm="100000">
                                          <p:val>
                                            <p:strVal val="#ppt_w"/>
                                          </p:val>
                                        </p:tav>
                                      </p:tavLst>
                                    </p:anim>
                                    <p:anim calcmode="lin" valueType="num">
                                      <p:cBhvr>
                                        <p:cTn id="36" dur="500" fill="hold"/>
                                        <p:tgtEl>
                                          <p:spTgt spid="9"/>
                                        </p:tgtEl>
                                        <p:attrNameLst>
                                          <p:attrName>ppt_h</p:attrName>
                                        </p:attrNameLst>
                                      </p:cBhvr>
                                      <p:tavLst>
                                        <p:tav tm="0">
                                          <p:val>
                                            <p:fltVal val="0"/>
                                          </p:val>
                                        </p:tav>
                                        <p:tav tm="100000">
                                          <p:val>
                                            <p:strVal val="#ppt_h"/>
                                          </p:val>
                                        </p:tav>
                                      </p:tavLst>
                                    </p:anim>
                                    <p:animEffect transition="in" filter="fade">
                                      <p:cBhvr>
                                        <p:cTn id="37" dur="500"/>
                                        <p:tgtEl>
                                          <p:spTgt spid="9"/>
                                        </p:tgtEl>
                                      </p:cBhvr>
                                    </p:animEffect>
                                  </p:childTnLst>
                                </p:cTn>
                              </p:par>
                              <p:par>
                                <p:cTn id="38" presetID="53" presetClass="entr" presetSubtype="16" fill="hold" grpId="0" nodeType="withEffect">
                                  <p:stCondLst>
                                    <p:cond delay="300"/>
                                  </p:stCondLst>
                                  <p:childTnLst>
                                    <p:set>
                                      <p:cBhvr>
                                        <p:cTn id="39" dur="1" fill="hold">
                                          <p:stCondLst>
                                            <p:cond delay="0"/>
                                          </p:stCondLst>
                                        </p:cTn>
                                        <p:tgtEl>
                                          <p:spTgt spid="10"/>
                                        </p:tgtEl>
                                        <p:attrNameLst>
                                          <p:attrName>style.visibility</p:attrName>
                                        </p:attrNameLst>
                                      </p:cBhvr>
                                      <p:to>
                                        <p:strVal val="visible"/>
                                      </p:to>
                                    </p:set>
                                    <p:anim calcmode="lin" valueType="num">
                                      <p:cBhvr>
                                        <p:cTn id="40" dur="500" fill="hold"/>
                                        <p:tgtEl>
                                          <p:spTgt spid="10"/>
                                        </p:tgtEl>
                                        <p:attrNameLst>
                                          <p:attrName>ppt_w</p:attrName>
                                        </p:attrNameLst>
                                      </p:cBhvr>
                                      <p:tavLst>
                                        <p:tav tm="0">
                                          <p:val>
                                            <p:fltVal val="0"/>
                                          </p:val>
                                        </p:tav>
                                        <p:tav tm="100000">
                                          <p:val>
                                            <p:strVal val="#ppt_w"/>
                                          </p:val>
                                        </p:tav>
                                      </p:tavLst>
                                    </p:anim>
                                    <p:anim calcmode="lin" valueType="num">
                                      <p:cBhvr>
                                        <p:cTn id="41" dur="500" fill="hold"/>
                                        <p:tgtEl>
                                          <p:spTgt spid="10"/>
                                        </p:tgtEl>
                                        <p:attrNameLst>
                                          <p:attrName>ppt_h</p:attrName>
                                        </p:attrNameLst>
                                      </p:cBhvr>
                                      <p:tavLst>
                                        <p:tav tm="0">
                                          <p:val>
                                            <p:fltVal val="0"/>
                                          </p:val>
                                        </p:tav>
                                        <p:tav tm="100000">
                                          <p:val>
                                            <p:strVal val="#ppt_h"/>
                                          </p:val>
                                        </p:tav>
                                      </p:tavLst>
                                    </p:anim>
                                    <p:animEffect transition="in" filter="fade">
                                      <p:cBhvr>
                                        <p:cTn id="42" dur="500"/>
                                        <p:tgtEl>
                                          <p:spTgt spid="10"/>
                                        </p:tgtEl>
                                      </p:cBhvr>
                                    </p:animEffect>
                                  </p:childTnLst>
                                </p:cTn>
                              </p:par>
                              <p:par>
                                <p:cTn id="43" presetID="53" presetClass="entr" presetSubtype="16" fill="hold" grpId="0" nodeType="withEffect">
                                  <p:stCondLst>
                                    <p:cond delay="300"/>
                                  </p:stCondLst>
                                  <p:childTnLst>
                                    <p:set>
                                      <p:cBhvr>
                                        <p:cTn id="44" dur="1" fill="hold">
                                          <p:stCondLst>
                                            <p:cond delay="0"/>
                                          </p:stCondLst>
                                        </p:cTn>
                                        <p:tgtEl>
                                          <p:spTgt spid="11"/>
                                        </p:tgtEl>
                                        <p:attrNameLst>
                                          <p:attrName>style.visibility</p:attrName>
                                        </p:attrNameLst>
                                      </p:cBhvr>
                                      <p:to>
                                        <p:strVal val="visible"/>
                                      </p:to>
                                    </p:set>
                                    <p:anim calcmode="lin" valueType="num">
                                      <p:cBhvr>
                                        <p:cTn id="45" dur="500" fill="hold"/>
                                        <p:tgtEl>
                                          <p:spTgt spid="11"/>
                                        </p:tgtEl>
                                        <p:attrNameLst>
                                          <p:attrName>ppt_w</p:attrName>
                                        </p:attrNameLst>
                                      </p:cBhvr>
                                      <p:tavLst>
                                        <p:tav tm="0">
                                          <p:val>
                                            <p:fltVal val="0"/>
                                          </p:val>
                                        </p:tav>
                                        <p:tav tm="100000">
                                          <p:val>
                                            <p:strVal val="#ppt_w"/>
                                          </p:val>
                                        </p:tav>
                                      </p:tavLst>
                                    </p:anim>
                                    <p:anim calcmode="lin" valueType="num">
                                      <p:cBhvr>
                                        <p:cTn id="46" dur="500" fill="hold"/>
                                        <p:tgtEl>
                                          <p:spTgt spid="11"/>
                                        </p:tgtEl>
                                        <p:attrNameLst>
                                          <p:attrName>ppt_h</p:attrName>
                                        </p:attrNameLst>
                                      </p:cBhvr>
                                      <p:tavLst>
                                        <p:tav tm="0">
                                          <p:val>
                                            <p:fltVal val="0"/>
                                          </p:val>
                                        </p:tav>
                                        <p:tav tm="100000">
                                          <p:val>
                                            <p:strVal val="#ppt_h"/>
                                          </p:val>
                                        </p:tav>
                                      </p:tavLst>
                                    </p:anim>
                                    <p:animEffect transition="in" filter="fade">
                                      <p:cBhvr>
                                        <p:cTn id="47" dur="500"/>
                                        <p:tgtEl>
                                          <p:spTgt spid="11"/>
                                        </p:tgtEl>
                                      </p:cBhvr>
                                    </p:animEffect>
                                  </p:childTnLst>
                                </p:cTn>
                              </p:par>
                              <p:par>
                                <p:cTn id="48" presetID="53" presetClass="entr" presetSubtype="16" fill="hold" grpId="0" nodeType="withEffect">
                                  <p:stCondLst>
                                    <p:cond delay="300"/>
                                  </p:stCondLst>
                                  <p:childTnLst>
                                    <p:set>
                                      <p:cBhvr>
                                        <p:cTn id="49" dur="1" fill="hold">
                                          <p:stCondLst>
                                            <p:cond delay="0"/>
                                          </p:stCondLst>
                                        </p:cTn>
                                        <p:tgtEl>
                                          <p:spTgt spid="12"/>
                                        </p:tgtEl>
                                        <p:attrNameLst>
                                          <p:attrName>style.visibility</p:attrName>
                                        </p:attrNameLst>
                                      </p:cBhvr>
                                      <p:to>
                                        <p:strVal val="visible"/>
                                      </p:to>
                                    </p:set>
                                    <p:anim calcmode="lin" valueType="num">
                                      <p:cBhvr>
                                        <p:cTn id="50" dur="500" fill="hold"/>
                                        <p:tgtEl>
                                          <p:spTgt spid="12"/>
                                        </p:tgtEl>
                                        <p:attrNameLst>
                                          <p:attrName>ppt_w</p:attrName>
                                        </p:attrNameLst>
                                      </p:cBhvr>
                                      <p:tavLst>
                                        <p:tav tm="0">
                                          <p:val>
                                            <p:fltVal val="0"/>
                                          </p:val>
                                        </p:tav>
                                        <p:tav tm="100000">
                                          <p:val>
                                            <p:strVal val="#ppt_w"/>
                                          </p:val>
                                        </p:tav>
                                      </p:tavLst>
                                    </p:anim>
                                    <p:anim calcmode="lin" valueType="num">
                                      <p:cBhvr>
                                        <p:cTn id="51" dur="500" fill="hold"/>
                                        <p:tgtEl>
                                          <p:spTgt spid="12"/>
                                        </p:tgtEl>
                                        <p:attrNameLst>
                                          <p:attrName>ppt_h</p:attrName>
                                        </p:attrNameLst>
                                      </p:cBhvr>
                                      <p:tavLst>
                                        <p:tav tm="0">
                                          <p:val>
                                            <p:fltVal val="0"/>
                                          </p:val>
                                        </p:tav>
                                        <p:tav tm="100000">
                                          <p:val>
                                            <p:strVal val="#ppt_h"/>
                                          </p:val>
                                        </p:tav>
                                      </p:tavLst>
                                    </p:anim>
                                    <p:animEffect transition="in" filter="fade">
                                      <p:cBhvr>
                                        <p:cTn id="52" dur="500"/>
                                        <p:tgtEl>
                                          <p:spTgt spid="12"/>
                                        </p:tgtEl>
                                      </p:cBhvr>
                                    </p:animEffect>
                                  </p:childTnLst>
                                </p:cTn>
                              </p:par>
                              <p:par>
                                <p:cTn id="53" presetID="53" presetClass="entr" presetSubtype="16" fill="hold" grpId="0" nodeType="withEffect">
                                  <p:stCondLst>
                                    <p:cond delay="300"/>
                                  </p:stCondLst>
                                  <p:childTnLst>
                                    <p:set>
                                      <p:cBhvr>
                                        <p:cTn id="54" dur="1" fill="hold">
                                          <p:stCondLst>
                                            <p:cond delay="0"/>
                                          </p:stCondLst>
                                        </p:cTn>
                                        <p:tgtEl>
                                          <p:spTgt spid="13"/>
                                        </p:tgtEl>
                                        <p:attrNameLst>
                                          <p:attrName>style.visibility</p:attrName>
                                        </p:attrNameLst>
                                      </p:cBhvr>
                                      <p:to>
                                        <p:strVal val="visible"/>
                                      </p:to>
                                    </p:set>
                                    <p:anim calcmode="lin" valueType="num">
                                      <p:cBhvr>
                                        <p:cTn id="55" dur="500" fill="hold"/>
                                        <p:tgtEl>
                                          <p:spTgt spid="13"/>
                                        </p:tgtEl>
                                        <p:attrNameLst>
                                          <p:attrName>ppt_w</p:attrName>
                                        </p:attrNameLst>
                                      </p:cBhvr>
                                      <p:tavLst>
                                        <p:tav tm="0">
                                          <p:val>
                                            <p:fltVal val="0"/>
                                          </p:val>
                                        </p:tav>
                                        <p:tav tm="100000">
                                          <p:val>
                                            <p:strVal val="#ppt_w"/>
                                          </p:val>
                                        </p:tav>
                                      </p:tavLst>
                                    </p:anim>
                                    <p:anim calcmode="lin" valueType="num">
                                      <p:cBhvr>
                                        <p:cTn id="56" dur="500" fill="hold"/>
                                        <p:tgtEl>
                                          <p:spTgt spid="13"/>
                                        </p:tgtEl>
                                        <p:attrNameLst>
                                          <p:attrName>ppt_h</p:attrName>
                                        </p:attrNameLst>
                                      </p:cBhvr>
                                      <p:tavLst>
                                        <p:tav tm="0">
                                          <p:val>
                                            <p:fltVal val="0"/>
                                          </p:val>
                                        </p:tav>
                                        <p:tav tm="100000">
                                          <p:val>
                                            <p:strVal val="#ppt_h"/>
                                          </p:val>
                                        </p:tav>
                                      </p:tavLst>
                                    </p:anim>
                                    <p:animEffect transition="in" filter="fade">
                                      <p:cBhvr>
                                        <p:cTn id="57" dur="500"/>
                                        <p:tgtEl>
                                          <p:spTgt spid="13"/>
                                        </p:tgtEl>
                                      </p:cBhvr>
                                    </p:animEffect>
                                  </p:childTnLst>
                                </p:cTn>
                              </p:par>
                            </p:childTnLst>
                          </p:cTn>
                        </p:par>
                        <p:par>
                          <p:cTn id="58" fill="hold">
                            <p:stCondLst>
                              <p:cond delay="2500"/>
                            </p:stCondLst>
                            <p:childTnLst>
                              <p:par>
                                <p:cTn id="59" presetID="12" presetClass="entr" presetSubtype="2" fill="hold" grpId="0" nodeType="afterEffect">
                                  <p:stCondLst>
                                    <p:cond delay="0"/>
                                  </p:stCondLst>
                                  <p:childTnLst>
                                    <p:set>
                                      <p:cBhvr>
                                        <p:cTn id="60" dur="1" fill="hold">
                                          <p:stCondLst>
                                            <p:cond delay="0"/>
                                          </p:stCondLst>
                                        </p:cTn>
                                        <p:tgtEl>
                                          <p:spTgt spid="4"/>
                                        </p:tgtEl>
                                        <p:attrNameLst>
                                          <p:attrName>style.visibility</p:attrName>
                                        </p:attrNameLst>
                                      </p:cBhvr>
                                      <p:to>
                                        <p:strVal val="visible"/>
                                      </p:to>
                                    </p:set>
                                    <p:anim calcmode="lin" valueType="num">
                                      <p:cBhvr additive="base">
                                        <p:cTn id="61" dur="500"/>
                                        <p:tgtEl>
                                          <p:spTgt spid="4"/>
                                        </p:tgtEl>
                                        <p:attrNameLst>
                                          <p:attrName>ppt_x</p:attrName>
                                        </p:attrNameLst>
                                      </p:cBhvr>
                                      <p:tavLst>
                                        <p:tav tm="0">
                                          <p:val>
                                            <p:strVal val="#ppt_x+#ppt_w*1.125000"/>
                                          </p:val>
                                        </p:tav>
                                        <p:tav tm="100000">
                                          <p:val>
                                            <p:strVal val="#ppt_x"/>
                                          </p:val>
                                        </p:tav>
                                      </p:tavLst>
                                    </p:anim>
                                    <p:animEffect transition="in" filter="wipe(left)">
                                      <p:cBhvr>
                                        <p:cTn id="62" dur="500"/>
                                        <p:tgtEl>
                                          <p:spTgt spid="4"/>
                                        </p:tgtEl>
                                      </p:cBhvr>
                                    </p:animEffect>
                                  </p:childTnLst>
                                </p:cTn>
                              </p:par>
                              <p:par>
                                <p:cTn id="63" presetID="18" presetClass="entr" presetSubtype="3" fill="hold" grpId="0" nodeType="withEffect">
                                  <p:stCondLst>
                                    <p:cond delay="0"/>
                                  </p:stCondLst>
                                  <p:childTnLst>
                                    <p:set>
                                      <p:cBhvr>
                                        <p:cTn id="64" dur="1" fill="hold">
                                          <p:stCondLst>
                                            <p:cond delay="0"/>
                                          </p:stCondLst>
                                        </p:cTn>
                                        <p:tgtEl>
                                          <p:spTgt spid="15"/>
                                        </p:tgtEl>
                                        <p:attrNameLst>
                                          <p:attrName>style.visibility</p:attrName>
                                        </p:attrNameLst>
                                      </p:cBhvr>
                                      <p:to>
                                        <p:strVal val="visible"/>
                                      </p:to>
                                    </p:set>
                                    <p:animEffect transition="in" filter="strips(upRight)">
                                      <p:cBhvr>
                                        <p:cTn id="65" dur="500"/>
                                        <p:tgtEl>
                                          <p:spTgt spid="15"/>
                                        </p:tgtEl>
                                      </p:cBhvr>
                                    </p:animEffect>
                                  </p:childTnLst>
                                </p:cTn>
                              </p:par>
                            </p:childTnLst>
                          </p:cTn>
                        </p:par>
                        <p:par>
                          <p:cTn id="66" fill="hold">
                            <p:stCondLst>
                              <p:cond delay="3000"/>
                            </p:stCondLst>
                            <p:childTnLst>
                              <p:par>
                                <p:cTn id="67" presetID="12" presetClass="entr" presetSubtype="2" fill="hold" grpId="0" nodeType="afterEffect">
                                  <p:stCondLst>
                                    <p:cond delay="0"/>
                                  </p:stCondLst>
                                  <p:childTnLst>
                                    <p:set>
                                      <p:cBhvr>
                                        <p:cTn id="68" dur="1" fill="hold">
                                          <p:stCondLst>
                                            <p:cond delay="0"/>
                                          </p:stCondLst>
                                        </p:cTn>
                                        <p:tgtEl>
                                          <p:spTgt spid="16"/>
                                        </p:tgtEl>
                                        <p:attrNameLst>
                                          <p:attrName>style.visibility</p:attrName>
                                        </p:attrNameLst>
                                      </p:cBhvr>
                                      <p:to>
                                        <p:strVal val="visible"/>
                                      </p:to>
                                    </p:set>
                                    <p:anim calcmode="lin" valueType="num">
                                      <p:cBhvr additive="base">
                                        <p:cTn id="69" dur="500"/>
                                        <p:tgtEl>
                                          <p:spTgt spid="16"/>
                                        </p:tgtEl>
                                        <p:attrNameLst>
                                          <p:attrName>ppt_x</p:attrName>
                                        </p:attrNameLst>
                                      </p:cBhvr>
                                      <p:tavLst>
                                        <p:tav tm="0">
                                          <p:val>
                                            <p:strVal val="#ppt_x+#ppt_w*1.125000"/>
                                          </p:val>
                                        </p:tav>
                                        <p:tav tm="100000">
                                          <p:val>
                                            <p:strVal val="#ppt_x"/>
                                          </p:val>
                                        </p:tav>
                                      </p:tavLst>
                                    </p:anim>
                                    <p:animEffect transition="in" filter="wipe(left)">
                                      <p:cBhvr>
                                        <p:cTn id="70" dur="500"/>
                                        <p:tgtEl>
                                          <p:spTgt spid="16"/>
                                        </p:tgtEl>
                                      </p:cBhvr>
                                    </p:animEffect>
                                  </p:childTnLst>
                                </p:cTn>
                              </p:par>
                              <p:par>
                                <p:cTn id="71" presetID="18" presetClass="entr" presetSubtype="3" fill="hold" grpId="0" nodeType="withEffect">
                                  <p:stCondLst>
                                    <p:cond delay="0"/>
                                  </p:stCondLst>
                                  <p:childTnLst>
                                    <p:set>
                                      <p:cBhvr>
                                        <p:cTn id="72" dur="1" fill="hold">
                                          <p:stCondLst>
                                            <p:cond delay="0"/>
                                          </p:stCondLst>
                                        </p:cTn>
                                        <p:tgtEl>
                                          <p:spTgt spid="17"/>
                                        </p:tgtEl>
                                        <p:attrNameLst>
                                          <p:attrName>style.visibility</p:attrName>
                                        </p:attrNameLst>
                                      </p:cBhvr>
                                      <p:to>
                                        <p:strVal val="visible"/>
                                      </p:to>
                                    </p:set>
                                    <p:animEffect transition="in" filter="strips(upRight)">
                                      <p:cBhvr>
                                        <p:cTn id="73" dur="500"/>
                                        <p:tgtEl>
                                          <p:spTgt spid="17"/>
                                        </p:tgtEl>
                                      </p:cBhvr>
                                    </p:animEffect>
                                  </p:childTnLst>
                                </p:cTn>
                              </p:par>
                            </p:childTnLst>
                          </p:cTn>
                        </p:par>
                        <p:par>
                          <p:cTn id="74" fill="hold">
                            <p:stCondLst>
                              <p:cond delay="3500"/>
                            </p:stCondLst>
                            <p:childTnLst>
                              <p:par>
                                <p:cTn id="75" presetID="12" presetClass="entr" presetSubtype="2" fill="hold" grpId="0" nodeType="afterEffect">
                                  <p:stCondLst>
                                    <p:cond delay="0"/>
                                  </p:stCondLst>
                                  <p:childTnLst>
                                    <p:set>
                                      <p:cBhvr>
                                        <p:cTn id="76" dur="1" fill="hold">
                                          <p:stCondLst>
                                            <p:cond delay="0"/>
                                          </p:stCondLst>
                                        </p:cTn>
                                        <p:tgtEl>
                                          <p:spTgt spid="18"/>
                                        </p:tgtEl>
                                        <p:attrNameLst>
                                          <p:attrName>style.visibility</p:attrName>
                                        </p:attrNameLst>
                                      </p:cBhvr>
                                      <p:to>
                                        <p:strVal val="visible"/>
                                      </p:to>
                                    </p:set>
                                    <p:anim calcmode="lin" valueType="num">
                                      <p:cBhvr additive="base">
                                        <p:cTn id="77" dur="500"/>
                                        <p:tgtEl>
                                          <p:spTgt spid="18"/>
                                        </p:tgtEl>
                                        <p:attrNameLst>
                                          <p:attrName>ppt_x</p:attrName>
                                        </p:attrNameLst>
                                      </p:cBhvr>
                                      <p:tavLst>
                                        <p:tav tm="0">
                                          <p:val>
                                            <p:strVal val="#ppt_x+#ppt_w*1.125000"/>
                                          </p:val>
                                        </p:tav>
                                        <p:tav tm="100000">
                                          <p:val>
                                            <p:strVal val="#ppt_x"/>
                                          </p:val>
                                        </p:tav>
                                      </p:tavLst>
                                    </p:anim>
                                    <p:animEffect transition="in" filter="wipe(left)">
                                      <p:cBhvr>
                                        <p:cTn id="78" dur="500"/>
                                        <p:tgtEl>
                                          <p:spTgt spid="18"/>
                                        </p:tgtEl>
                                      </p:cBhvr>
                                    </p:animEffect>
                                  </p:childTnLst>
                                </p:cTn>
                              </p:par>
                              <p:par>
                                <p:cTn id="79" presetID="18" presetClass="entr" presetSubtype="3" fill="hold" grpId="0" nodeType="withEffect">
                                  <p:stCondLst>
                                    <p:cond delay="0"/>
                                  </p:stCondLst>
                                  <p:childTnLst>
                                    <p:set>
                                      <p:cBhvr>
                                        <p:cTn id="80" dur="1" fill="hold">
                                          <p:stCondLst>
                                            <p:cond delay="0"/>
                                          </p:stCondLst>
                                        </p:cTn>
                                        <p:tgtEl>
                                          <p:spTgt spid="19"/>
                                        </p:tgtEl>
                                        <p:attrNameLst>
                                          <p:attrName>style.visibility</p:attrName>
                                        </p:attrNameLst>
                                      </p:cBhvr>
                                      <p:to>
                                        <p:strVal val="visible"/>
                                      </p:to>
                                    </p:set>
                                    <p:animEffect transition="in" filter="strips(upRight)">
                                      <p:cBhvr>
                                        <p:cTn id="81" dur="500"/>
                                        <p:tgtEl>
                                          <p:spTgt spid="19"/>
                                        </p:tgtEl>
                                      </p:cBhvr>
                                    </p:animEffect>
                                  </p:childTnLst>
                                </p:cTn>
                              </p:par>
                            </p:childTnLst>
                          </p:cTn>
                        </p:par>
                        <p:par>
                          <p:cTn id="82" fill="hold">
                            <p:stCondLst>
                              <p:cond delay="4000"/>
                            </p:stCondLst>
                            <p:childTnLst>
                              <p:par>
                                <p:cTn id="83" presetID="12" presetClass="entr" presetSubtype="2" fill="hold" grpId="0" nodeType="afterEffect">
                                  <p:stCondLst>
                                    <p:cond delay="0"/>
                                  </p:stCondLst>
                                  <p:childTnLst>
                                    <p:set>
                                      <p:cBhvr>
                                        <p:cTn id="84" dur="1" fill="hold">
                                          <p:stCondLst>
                                            <p:cond delay="0"/>
                                          </p:stCondLst>
                                        </p:cTn>
                                        <p:tgtEl>
                                          <p:spTgt spid="20"/>
                                        </p:tgtEl>
                                        <p:attrNameLst>
                                          <p:attrName>style.visibility</p:attrName>
                                        </p:attrNameLst>
                                      </p:cBhvr>
                                      <p:to>
                                        <p:strVal val="visible"/>
                                      </p:to>
                                    </p:set>
                                    <p:anim calcmode="lin" valueType="num">
                                      <p:cBhvr additive="base">
                                        <p:cTn id="85" dur="500"/>
                                        <p:tgtEl>
                                          <p:spTgt spid="20"/>
                                        </p:tgtEl>
                                        <p:attrNameLst>
                                          <p:attrName>ppt_x</p:attrName>
                                        </p:attrNameLst>
                                      </p:cBhvr>
                                      <p:tavLst>
                                        <p:tav tm="0">
                                          <p:val>
                                            <p:strVal val="#ppt_x+#ppt_w*1.125000"/>
                                          </p:val>
                                        </p:tav>
                                        <p:tav tm="100000">
                                          <p:val>
                                            <p:strVal val="#ppt_x"/>
                                          </p:val>
                                        </p:tav>
                                      </p:tavLst>
                                    </p:anim>
                                    <p:animEffect transition="in" filter="wipe(left)">
                                      <p:cBhvr>
                                        <p:cTn id="86" dur="500"/>
                                        <p:tgtEl>
                                          <p:spTgt spid="20"/>
                                        </p:tgtEl>
                                      </p:cBhvr>
                                    </p:animEffect>
                                  </p:childTnLst>
                                </p:cTn>
                              </p:par>
                              <p:par>
                                <p:cTn id="87" presetID="18" presetClass="entr" presetSubtype="3" fill="hold" grpId="0" nodeType="withEffect">
                                  <p:stCondLst>
                                    <p:cond delay="0"/>
                                  </p:stCondLst>
                                  <p:childTnLst>
                                    <p:set>
                                      <p:cBhvr>
                                        <p:cTn id="88" dur="1" fill="hold">
                                          <p:stCondLst>
                                            <p:cond delay="0"/>
                                          </p:stCondLst>
                                        </p:cTn>
                                        <p:tgtEl>
                                          <p:spTgt spid="21"/>
                                        </p:tgtEl>
                                        <p:attrNameLst>
                                          <p:attrName>style.visibility</p:attrName>
                                        </p:attrNameLst>
                                      </p:cBhvr>
                                      <p:to>
                                        <p:strVal val="visible"/>
                                      </p:to>
                                    </p:set>
                                    <p:animEffect transition="in" filter="strips(upRight)">
                                      <p:cBhvr>
                                        <p:cTn id="89" dur="500"/>
                                        <p:tgtEl>
                                          <p:spTgt spid="21"/>
                                        </p:tgtEl>
                                      </p:cBhvr>
                                    </p:animEffect>
                                  </p:childTnLst>
                                </p:cTn>
                              </p:par>
                            </p:childTnLst>
                          </p:cTn>
                        </p:par>
                        <p:par>
                          <p:cTn id="90" fill="hold">
                            <p:stCondLst>
                              <p:cond delay="4500"/>
                            </p:stCondLst>
                            <p:childTnLst>
                              <p:par>
                                <p:cTn id="91" presetID="12" presetClass="entr" presetSubtype="2" fill="hold" grpId="0" nodeType="afterEffect">
                                  <p:stCondLst>
                                    <p:cond delay="0"/>
                                  </p:stCondLst>
                                  <p:childTnLst>
                                    <p:set>
                                      <p:cBhvr>
                                        <p:cTn id="92" dur="1" fill="hold">
                                          <p:stCondLst>
                                            <p:cond delay="0"/>
                                          </p:stCondLst>
                                        </p:cTn>
                                        <p:tgtEl>
                                          <p:spTgt spid="22"/>
                                        </p:tgtEl>
                                        <p:attrNameLst>
                                          <p:attrName>style.visibility</p:attrName>
                                        </p:attrNameLst>
                                      </p:cBhvr>
                                      <p:to>
                                        <p:strVal val="visible"/>
                                      </p:to>
                                    </p:set>
                                    <p:anim calcmode="lin" valueType="num">
                                      <p:cBhvr additive="base">
                                        <p:cTn id="93" dur="500"/>
                                        <p:tgtEl>
                                          <p:spTgt spid="22"/>
                                        </p:tgtEl>
                                        <p:attrNameLst>
                                          <p:attrName>ppt_x</p:attrName>
                                        </p:attrNameLst>
                                      </p:cBhvr>
                                      <p:tavLst>
                                        <p:tav tm="0">
                                          <p:val>
                                            <p:strVal val="#ppt_x+#ppt_w*1.125000"/>
                                          </p:val>
                                        </p:tav>
                                        <p:tav tm="100000">
                                          <p:val>
                                            <p:strVal val="#ppt_x"/>
                                          </p:val>
                                        </p:tav>
                                      </p:tavLst>
                                    </p:anim>
                                    <p:animEffect transition="in" filter="wipe(left)">
                                      <p:cBhvr>
                                        <p:cTn id="94" dur="500"/>
                                        <p:tgtEl>
                                          <p:spTgt spid="22"/>
                                        </p:tgtEl>
                                      </p:cBhvr>
                                    </p:animEffect>
                                  </p:childTnLst>
                                </p:cTn>
                              </p:par>
                              <p:par>
                                <p:cTn id="95" presetID="18" presetClass="entr" presetSubtype="3" fill="hold" grpId="0" nodeType="withEffect">
                                  <p:stCondLst>
                                    <p:cond delay="0"/>
                                  </p:stCondLst>
                                  <p:childTnLst>
                                    <p:set>
                                      <p:cBhvr>
                                        <p:cTn id="96" dur="1" fill="hold">
                                          <p:stCondLst>
                                            <p:cond delay="0"/>
                                          </p:stCondLst>
                                        </p:cTn>
                                        <p:tgtEl>
                                          <p:spTgt spid="23"/>
                                        </p:tgtEl>
                                        <p:attrNameLst>
                                          <p:attrName>style.visibility</p:attrName>
                                        </p:attrNameLst>
                                      </p:cBhvr>
                                      <p:to>
                                        <p:strVal val="visible"/>
                                      </p:to>
                                    </p:set>
                                    <p:animEffect transition="in" filter="strips(upRight)">
                                      <p:cBhvr>
                                        <p:cTn id="97" dur="500"/>
                                        <p:tgtEl>
                                          <p:spTgt spid="23"/>
                                        </p:tgtEl>
                                      </p:cBhvr>
                                    </p:animEffect>
                                  </p:childTnLst>
                                </p:cTn>
                              </p:par>
                            </p:childTnLst>
                          </p:cTn>
                        </p:par>
                        <p:par>
                          <p:cTn id="98" fill="hold">
                            <p:stCondLst>
                              <p:cond delay="5000"/>
                            </p:stCondLst>
                            <p:childTnLst>
                              <p:par>
                                <p:cTn id="99" presetID="12" presetClass="entr" presetSubtype="2" fill="hold" grpId="0" nodeType="afterEffect">
                                  <p:stCondLst>
                                    <p:cond delay="0"/>
                                  </p:stCondLst>
                                  <p:childTnLst>
                                    <p:set>
                                      <p:cBhvr>
                                        <p:cTn id="100" dur="1" fill="hold">
                                          <p:stCondLst>
                                            <p:cond delay="0"/>
                                          </p:stCondLst>
                                        </p:cTn>
                                        <p:tgtEl>
                                          <p:spTgt spid="24"/>
                                        </p:tgtEl>
                                        <p:attrNameLst>
                                          <p:attrName>style.visibility</p:attrName>
                                        </p:attrNameLst>
                                      </p:cBhvr>
                                      <p:to>
                                        <p:strVal val="visible"/>
                                      </p:to>
                                    </p:set>
                                    <p:anim calcmode="lin" valueType="num">
                                      <p:cBhvr additive="base">
                                        <p:cTn id="101" dur="500"/>
                                        <p:tgtEl>
                                          <p:spTgt spid="24"/>
                                        </p:tgtEl>
                                        <p:attrNameLst>
                                          <p:attrName>ppt_x</p:attrName>
                                        </p:attrNameLst>
                                      </p:cBhvr>
                                      <p:tavLst>
                                        <p:tav tm="0">
                                          <p:val>
                                            <p:strVal val="#ppt_x+#ppt_w*1.125000"/>
                                          </p:val>
                                        </p:tav>
                                        <p:tav tm="100000">
                                          <p:val>
                                            <p:strVal val="#ppt_x"/>
                                          </p:val>
                                        </p:tav>
                                      </p:tavLst>
                                    </p:anim>
                                    <p:animEffect transition="in" filter="wipe(left)">
                                      <p:cBhvr>
                                        <p:cTn id="102" dur="500"/>
                                        <p:tgtEl>
                                          <p:spTgt spid="24"/>
                                        </p:tgtEl>
                                      </p:cBhvr>
                                    </p:animEffect>
                                  </p:childTnLst>
                                </p:cTn>
                              </p:par>
                              <p:par>
                                <p:cTn id="103" presetID="18" presetClass="entr" presetSubtype="3" fill="hold" grpId="0" nodeType="withEffect">
                                  <p:stCondLst>
                                    <p:cond delay="0"/>
                                  </p:stCondLst>
                                  <p:childTnLst>
                                    <p:set>
                                      <p:cBhvr>
                                        <p:cTn id="104" dur="1" fill="hold">
                                          <p:stCondLst>
                                            <p:cond delay="0"/>
                                          </p:stCondLst>
                                        </p:cTn>
                                        <p:tgtEl>
                                          <p:spTgt spid="25"/>
                                        </p:tgtEl>
                                        <p:attrNameLst>
                                          <p:attrName>style.visibility</p:attrName>
                                        </p:attrNameLst>
                                      </p:cBhvr>
                                      <p:to>
                                        <p:strVal val="visible"/>
                                      </p:to>
                                    </p:set>
                                    <p:animEffect transition="in" filter="strips(upRight)">
                                      <p:cBhvr>
                                        <p:cTn id="10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4" grpId="0" bldLvl="0" animBg="1"/>
      <p:bldP spid="9" grpId="0" bldLvl="0" animBg="1"/>
      <p:bldP spid="10" grpId="0" bldLvl="0" animBg="1"/>
      <p:bldP spid="11" grpId="0" bldLvl="0" animBg="1"/>
      <p:bldP spid="12" grpId="0" bldLvl="0" animBg="1"/>
      <p:bldP spid="13" grpId="0" bldLvl="0" animBg="1"/>
      <p:bldP spid="14" grpId="0" bldLvl="0" animBg="1"/>
      <p:bldP spid="15" grpId="0"/>
      <p:bldP spid="16" grpId="0" bldLvl="0" animBg="1"/>
      <p:bldP spid="17" grpId="0"/>
      <p:bldP spid="18" grpId="0" bldLvl="0" animBg="1"/>
      <p:bldP spid="19" grpId="0"/>
      <p:bldP spid="20" grpId="0" bldLvl="0" animBg="1"/>
      <p:bldP spid="21" grpId="0"/>
      <p:bldP spid="22" grpId="0" bldLvl="0" animBg="1"/>
      <p:bldP spid="23" grpId="0"/>
      <p:bldP spid="24" grpId="0" bldLvl="0" animBg="1"/>
      <p:bldP spid="2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sz="2000">
                <a:solidFill>
                  <a:prstClr val="black">
                    <a:lumMod val="65000"/>
                    <a:lumOff val="35000"/>
                  </a:prstClr>
                </a:solidFill>
                <a:sym typeface="+mn-ea"/>
              </a:rPr>
              <a:t>P</a:t>
            </a:r>
            <a:r>
              <a:rPr sz="2000">
                <a:solidFill>
                  <a:prstClr val="black">
                    <a:lumMod val="65000"/>
                    <a:lumOff val="35000"/>
                  </a:prstClr>
                </a:solidFill>
                <a:sym typeface="+mn-ea"/>
              </a:rPr>
              <a:t>rocess </a:t>
            </a:r>
            <a:r>
              <a:rPr lang="en-US" altLang="zh-CN" sz="2000">
                <a:solidFill>
                  <a:prstClr val="black">
                    <a:lumMod val="65000"/>
                    <a:lumOff val="35000"/>
                  </a:prstClr>
                </a:solidFill>
                <a:sym typeface="+mn-ea"/>
              </a:rPr>
              <a:t>F</a:t>
            </a:r>
            <a:r>
              <a:rPr sz="2000">
                <a:solidFill>
                  <a:prstClr val="black">
                    <a:lumMod val="65000"/>
                    <a:lumOff val="35000"/>
                  </a:prstClr>
                </a:solidFill>
                <a:sym typeface="+mn-ea"/>
              </a:rPr>
              <a:t>low</a:t>
            </a:r>
            <a:endParaRPr lang="zh-CN" altLang="en-US" sz="2000">
              <a:solidFill>
                <a:prstClr val="black">
                  <a:lumMod val="65000"/>
                  <a:lumOff val="35000"/>
                </a:prstClr>
              </a:solidFill>
              <a:sym typeface="+mn-ea"/>
            </a:endParaRPr>
          </a:p>
        </p:txBody>
      </p:sp>
      <p:sp>
        <p:nvSpPr>
          <p:cNvPr id="4" name="任意多边形 3"/>
          <p:cNvSpPr/>
          <p:nvPr>
            <p:custDataLst>
              <p:tags r:id="rId1"/>
            </p:custDataLst>
          </p:nvPr>
        </p:nvSpPr>
        <p:spPr>
          <a:xfrm>
            <a:off x="1411393" y="1024387"/>
            <a:ext cx="6492528" cy="1579899"/>
          </a:xfrm>
          <a:custGeom>
            <a:avLst/>
            <a:gdLst>
              <a:gd name="adj" fmla="val 50000"/>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14208" h="1877">
                <a:moveTo>
                  <a:pt x="0" y="0"/>
                </a:moveTo>
                <a:lnTo>
                  <a:pt x="9514" y="0"/>
                </a:lnTo>
                <a:lnTo>
                  <a:pt x="9789" y="0"/>
                </a:lnTo>
                <a:lnTo>
                  <a:pt x="12264" y="0"/>
                </a:lnTo>
                <a:lnTo>
                  <a:pt x="12995" y="0"/>
                </a:lnTo>
                <a:lnTo>
                  <a:pt x="13270" y="0"/>
                </a:lnTo>
                <a:cubicBezTo>
                  <a:pt x="13788" y="0"/>
                  <a:pt x="14208" y="420"/>
                  <a:pt x="14208" y="939"/>
                </a:cubicBezTo>
                <a:cubicBezTo>
                  <a:pt x="14208" y="1457"/>
                  <a:pt x="13788" y="1877"/>
                  <a:pt x="13270" y="1877"/>
                </a:cubicBezTo>
                <a:lnTo>
                  <a:pt x="12995" y="1877"/>
                </a:lnTo>
                <a:lnTo>
                  <a:pt x="12264" y="1877"/>
                </a:lnTo>
                <a:lnTo>
                  <a:pt x="11925" y="1877"/>
                </a:lnTo>
                <a:lnTo>
                  <a:pt x="11650" y="1877"/>
                </a:lnTo>
                <a:lnTo>
                  <a:pt x="11650" y="1874"/>
                </a:lnTo>
                <a:lnTo>
                  <a:pt x="10672" y="1874"/>
                </a:lnTo>
                <a:lnTo>
                  <a:pt x="9568" y="1874"/>
                </a:lnTo>
                <a:lnTo>
                  <a:pt x="9568" y="1550"/>
                </a:lnTo>
                <a:lnTo>
                  <a:pt x="10672" y="1550"/>
                </a:lnTo>
                <a:lnTo>
                  <a:pt x="11677" y="1550"/>
                </a:lnTo>
                <a:lnTo>
                  <a:pt x="11781" y="1550"/>
                </a:lnTo>
                <a:lnTo>
                  <a:pt x="11781" y="1553"/>
                </a:lnTo>
                <a:lnTo>
                  <a:pt x="11925" y="1553"/>
                </a:lnTo>
                <a:lnTo>
                  <a:pt x="12264" y="1553"/>
                </a:lnTo>
                <a:lnTo>
                  <a:pt x="12973" y="1553"/>
                </a:lnTo>
                <a:cubicBezTo>
                  <a:pt x="12989" y="1553"/>
                  <a:pt x="13005" y="1552"/>
                  <a:pt x="13020" y="1551"/>
                </a:cubicBezTo>
                <a:lnTo>
                  <a:pt x="13027" y="1551"/>
                </a:lnTo>
                <a:lnTo>
                  <a:pt x="13027" y="1553"/>
                </a:lnTo>
                <a:lnTo>
                  <a:pt x="13248" y="1553"/>
                </a:lnTo>
                <a:cubicBezTo>
                  <a:pt x="13588" y="1553"/>
                  <a:pt x="13863" y="1278"/>
                  <a:pt x="13863" y="939"/>
                </a:cubicBezTo>
                <a:cubicBezTo>
                  <a:pt x="13863" y="599"/>
                  <a:pt x="13588" y="324"/>
                  <a:pt x="13248" y="324"/>
                </a:cubicBezTo>
                <a:lnTo>
                  <a:pt x="13027" y="324"/>
                </a:lnTo>
                <a:lnTo>
                  <a:pt x="13027" y="326"/>
                </a:lnTo>
                <a:lnTo>
                  <a:pt x="13020" y="326"/>
                </a:lnTo>
                <a:cubicBezTo>
                  <a:pt x="13005" y="325"/>
                  <a:pt x="12989" y="324"/>
                  <a:pt x="12973" y="324"/>
                </a:cubicBezTo>
                <a:lnTo>
                  <a:pt x="12264" y="324"/>
                </a:lnTo>
                <a:lnTo>
                  <a:pt x="9789" y="324"/>
                </a:lnTo>
                <a:lnTo>
                  <a:pt x="9514" y="324"/>
                </a:lnTo>
                <a:lnTo>
                  <a:pt x="0" y="324"/>
                </a:lnTo>
                <a:lnTo>
                  <a:pt x="0" y="0"/>
                </a:lnTo>
                <a:close/>
              </a:path>
            </a:pathLst>
          </a:custGeom>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p>
            <a:pPr algn="ctr"/>
            <a:endParaRPr lang="zh-CN" altLang="en-US" sz="1385"/>
          </a:p>
        </p:txBody>
      </p:sp>
      <p:sp>
        <p:nvSpPr>
          <p:cNvPr id="21" name="任意多边形: 形状 35"/>
          <p:cNvSpPr/>
          <p:nvPr>
            <p:custDataLst>
              <p:tags r:id="rId2"/>
            </p:custDataLst>
          </p:nvPr>
        </p:nvSpPr>
        <p:spPr>
          <a:xfrm>
            <a:off x="7705801" y="3652022"/>
            <a:ext cx="198362" cy="279741"/>
          </a:xfrm>
          <a:custGeom>
            <a:avLst/>
            <a:gdLst>
              <a:gd name="connsiteX0" fmla="*/ 222587 w 228229"/>
              <a:gd name="connsiteY0" fmla="*/ 120936 h 260315"/>
              <a:gd name="connsiteX1" fmla="*/ 14943 w 228229"/>
              <a:gd name="connsiteY1" fmla="*/ 1017 h 260315"/>
              <a:gd name="connsiteX2" fmla="*/ 893 w 228229"/>
              <a:gd name="connsiteY2" fmla="*/ 4779 h 260315"/>
              <a:gd name="connsiteX3" fmla="*/ -488 w 228229"/>
              <a:gd name="connsiteY3" fmla="*/ 9875 h 260315"/>
              <a:gd name="connsiteX4" fmla="*/ -488 w 228229"/>
              <a:gd name="connsiteY4" fmla="*/ 249714 h 260315"/>
              <a:gd name="connsiteX5" fmla="*/ 9847 w 228229"/>
              <a:gd name="connsiteY5" fmla="*/ 259954 h 260315"/>
              <a:gd name="connsiteX6" fmla="*/ 14943 w 228229"/>
              <a:gd name="connsiteY6" fmla="*/ 258572 h 260315"/>
              <a:gd name="connsiteX7" fmla="*/ 222587 w 228229"/>
              <a:gd name="connsiteY7" fmla="*/ 138653 h 260315"/>
              <a:gd name="connsiteX8" fmla="*/ 226407 w 228229"/>
              <a:gd name="connsiteY8" fmla="*/ 124756 h 260315"/>
              <a:gd name="connsiteX9" fmla="*/ 222587 w 228229"/>
              <a:gd name="connsiteY9" fmla="*/ 120936 h 260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229" h="260315">
                <a:moveTo>
                  <a:pt x="222587" y="120936"/>
                </a:moveTo>
                <a:lnTo>
                  <a:pt x="14943" y="1017"/>
                </a:lnTo>
                <a:cubicBezTo>
                  <a:pt x="10018" y="-1822"/>
                  <a:pt x="3732" y="-136"/>
                  <a:pt x="893" y="4779"/>
                </a:cubicBezTo>
                <a:cubicBezTo>
                  <a:pt x="-2" y="6331"/>
                  <a:pt x="-479" y="8084"/>
                  <a:pt x="-488" y="9875"/>
                </a:cubicBezTo>
                <a:lnTo>
                  <a:pt x="-488" y="249714"/>
                </a:lnTo>
                <a:cubicBezTo>
                  <a:pt x="-459" y="255391"/>
                  <a:pt x="4170" y="259982"/>
                  <a:pt x="9847" y="259954"/>
                </a:cubicBezTo>
                <a:cubicBezTo>
                  <a:pt x="11637" y="259944"/>
                  <a:pt x="13390" y="259468"/>
                  <a:pt x="14943" y="258572"/>
                </a:cubicBezTo>
                <a:lnTo>
                  <a:pt x="222587" y="138653"/>
                </a:lnTo>
                <a:cubicBezTo>
                  <a:pt x="227483" y="135871"/>
                  <a:pt x="229188" y="129642"/>
                  <a:pt x="226407" y="124756"/>
                </a:cubicBezTo>
                <a:cubicBezTo>
                  <a:pt x="225502" y="123165"/>
                  <a:pt x="224178" y="121841"/>
                  <a:pt x="222587" y="120936"/>
                </a:cubicBezTo>
                <a:close/>
              </a:path>
            </a:pathLst>
          </a:custGeom>
        </p:spPr>
        <p:style>
          <a:lnRef idx="0">
            <a:srgbClr val="FFFFFF"/>
          </a:lnRef>
          <a:fillRef idx="1">
            <a:schemeClr val="accent1"/>
          </a:fillRef>
          <a:effectRef idx="0">
            <a:srgbClr val="FFFFFF"/>
          </a:effectRef>
          <a:fontRef idx="minor">
            <a:schemeClr val="lt1"/>
          </a:fontRef>
        </p:style>
        <p:txBody>
          <a:bodyPr rot="0" spcFirstLastPara="0" vertOverflow="overflow" horzOverflow="overflow" vert="horz" wrap="square" lIns="70244" tIns="35122" rIns="70244" bIns="35122"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385"/>
          </a:p>
        </p:txBody>
      </p:sp>
      <p:sp>
        <p:nvSpPr>
          <p:cNvPr id="19" name="任意多边形 18"/>
          <p:cNvSpPr/>
          <p:nvPr>
            <p:custDataLst>
              <p:tags r:id="rId3"/>
            </p:custDataLst>
          </p:nvPr>
        </p:nvSpPr>
        <p:spPr>
          <a:xfrm>
            <a:off x="1324928" y="2337897"/>
            <a:ext cx="6093262" cy="1576720"/>
          </a:xfrm>
          <a:custGeom>
            <a:avLst/>
            <a:gdLst>
              <a:gd name="adj" fmla="val 50000"/>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6835" h="1879">
                <a:moveTo>
                  <a:pt x="938" y="0"/>
                </a:moveTo>
                <a:lnTo>
                  <a:pt x="2318" y="0"/>
                </a:lnTo>
                <a:lnTo>
                  <a:pt x="2318" y="2"/>
                </a:lnTo>
                <a:lnTo>
                  <a:pt x="2462" y="2"/>
                </a:lnTo>
                <a:lnTo>
                  <a:pt x="2831" y="2"/>
                </a:lnTo>
                <a:lnTo>
                  <a:pt x="2831" y="2"/>
                </a:lnTo>
                <a:lnTo>
                  <a:pt x="2839" y="2"/>
                </a:lnTo>
                <a:lnTo>
                  <a:pt x="4461" y="2"/>
                </a:lnTo>
                <a:lnTo>
                  <a:pt x="4973" y="2"/>
                </a:lnTo>
                <a:lnTo>
                  <a:pt x="4973" y="326"/>
                </a:lnTo>
                <a:lnTo>
                  <a:pt x="4461" y="326"/>
                </a:lnTo>
                <a:lnTo>
                  <a:pt x="2839" y="326"/>
                </a:lnTo>
                <a:lnTo>
                  <a:pt x="2831" y="326"/>
                </a:lnTo>
                <a:lnTo>
                  <a:pt x="2831" y="326"/>
                </a:lnTo>
                <a:lnTo>
                  <a:pt x="2462" y="326"/>
                </a:lnTo>
                <a:lnTo>
                  <a:pt x="1702" y="326"/>
                </a:lnTo>
                <a:lnTo>
                  <a:pt x="1702" y="324"/>
                </a:lnTo>
                <a:lnTo>
                  <a:pt x="960" y="324"/>
                </a:lnTo>
                <a:cubicBezTo>
                  <a:pt x="620" y="324"/>
                  <a:pt x="345" y="599"/>
                  <a:pt x="345" y="938"/>
                </a:cubicBezTo>
                <a:cubicBezTo>
                  <a:pt x="345" y="1278"/>
                  <a:pt x="620" y="1553"/>
                  <a:pt x="960" y="1553"/>
                </a:cubicBezTo>
                <a:lnTo>
                  <a:pt x="3790" y="1553"/>
                </a:lnTo>
                <a:lnTo>
                  <a:pt x="3790" y="1552"/>
                </a:lnTo>
                <a:lnTo>
                  <a:pt x="4955" y="1552"/>
                </a:lnTo>
                <a:lnTo>
                  <a:pt x="4955" y="1553"/>
                </a:lnTo>
                <a:lnTo>
                  <a:pt x="6835" y="1553"/>
                </a:lnTo>
                <a:lnTo>
                  <a:pt x="6835" y="1877"/>
                </a:lnTo>
                <a:lnTo>
                  <a:pt x="4955" y="1877"/>
                </a:lnTo>
                <a:lnTo>
                  <a:pt x="4955" y="1879"/>
                </a:lnTo>
                <a:lnTo>
                  <a:pt x="4955" y="1879"/>
                </a:lnTo>
                <a:lnTo>
                  <a:pt x="2462" y="1879"/>
                </a:lnTo>
                <a:lnTo>
                  <a:pt x="1702" y="1879"/>
                </a:lnTo>
                <a:lnTo>
                  <a:pt x="1702" y="1877"/>
                </a:lnTo>
                <a:lnTo>
                  <a:pt x="938" y="1877"/>
                </a:lnTo>
                <a:cubicBezTo>
                  <a:pt x="420" y="1877"/>
                  <a:pt x="0" y="1457"/>
                  <a:pt x="0" y="938"/>
                </a:cubicBezTo>
                <a:cubicBezTo>
                  <a:pt x="0" y="420"/>
                  <a:pt x="420" y="0"/>
                  <a:pt x="938" y="0"/>
                </a:cubicBezTo>
                <a:close/>
              </a:path>
            </a:pathLst>
          </a:cu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p>
            <a:pPr algn="ctr"/>
            <a:endParaRPr lang="zh-CN" altLang="en-US" sz="1385"/>
          </a:p>
        </p:txBody>
      </p:sp>
      <p:sp>
        <p:nvSpPr>
          <p:cNvPr id="52" name="序号"/>
          <p:cNvSpPr/>
          <p:nvPr>
            <p:custDataLst>
              <p:tags r:id="rId4"/>
            </p:custDataLst>
          </p:nvPr>
        </p:nvSpPr>
        <p:spPr>
          <a:xfrm>
            <a:off x="5796915" y="863600"/>
            <a:ext cx="1665605" cy="534035"/>
          </a:xfrm>
          <a:prstGeom prst="ellipse">
            <a:avLst/>
          </a:prstGeom>
          <a:solidFill>
            <a:srgbClr val="FFFFFF"/>
          </a:solidFill>
          <a:ln w="34925">
            <a:solidFill>
              <a:schemeClr val="accent1"/>
            </a:solid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none" lIns="70244" tIns="35122" rIns="70244" bIns="35122" numCol="1" spcCol="0" rtlCol="0" fromWordArt="0" anchor="ctr" anchorCtr="0" forceAA="0" compatLnSpc="1">
            <a:noAutofit/>
          </a:bodyPr>
          <a:lstStyle/>
          <a:p>
            <a:pPr lvl="0" algn="ctr">
              <a:spcBef>
                <a:spcPct val="0"/>
              </a:spcBef>
              <a:spcAft>
                <a:spcPct val="0"/>
              </a:spcAft>
              <a:buClrTx/>
              <a:buSzTx/>
              <a:buFontTx/>
            </a:pPr>
            <a:r>
              <a:rPr lang="zh-CN" sz="1075" b="1">
                <a:solidFill>
                  <a:schemeClr val="accent1"/>
                </a:solidFill>
                <a:latin typeface="+mn-ea"/>
                <a:cs typeface="+mn-ea"/>
                <a:sym typeface="+mn-ea"/>
              </a:rPr>
              <a:t>Compression Molding </a:t>
            </a:r>
            <a:endParaRPr lang="zh-CN" sz="1075" b="1">
              <a:solidFill>
                <a:schemeClr val="accent1"/>
              </a:solidFill>
              <a:latin typeface="+mn-ea"/>
              <a:cs typeface="+mn-ea"/>
              <a:sym typeface="+mn-ea"/>
            </a:endParaRPr>
          </a:p>
        </p:txBody>
      </p:sp>
      <p:sp>
        <p:nvSpPr>
          <p:cNvPr id="54" name="序号"/>
          <p:cNvSpPr/>
          <p:nvPr>
            <p:custDataLst>
              <p:tags r:id="rId5"/>
            </p:custDataLst>
          </p:nvPr>
        </p:nvSpPr>
        <p:spPr>
          <a:xfrm>
            <a:off x="3286125" y="730250"/>
            <a:ext cx="1376680" cy="726440"/>
          </a:xfrm>
          <a:prstGeom prst="ellipse">
            <a:avLst/>
          </a:prstGeom>
          <a:solidFill>
            <a:srgbClr val="FFFFFF"/>
          </a:solidFill>
          <a:ln w="34925">
            <a:solidFill>
              <a:schemeClr val="accent2"/>
            </a:solid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none" lIns="70244" tIns="35122" rIns="70244" bIns="35122" numCol="1" spcCol="0" rtlCol="0" fromWordArt="0" anchor="ctr" anchorCtr="0" forceAA="0" compatLnSpc="1">
            <a:noAutofit/>
          </a:bodyPr>
          <a:lstStyle/>
          <a:p>
            <a:pPr lvl="0" algn="ctr">
              <a:spcBef>
                <a:spcPct val="0"/>
              </a:spcBef>
              <a:spcAft>
                <a:spcPct val="0"/>
              </a:spcAft>
              <a:buClrTx/>
              <a:buSzTx/>
              <a:buFontTx/>
            </a:pPr>
            <a:r>
              <a:rPr lang="zh-CN" altLang="en-US" sz="1075" b="1">
                <a:solidFill>
                  <a:schemeClr val="accent2"/>
                </a:solidFill>
                <a:latin typeface="+mn-ea"/>
                <a:cs typeface="+mn-ea"/>
                <a:sym typeface="+mn-ea"/>
              </a:rPr>
              <a:t>Magnetic powder </a:t>
            </a:r>
            <a:endParaRPr lang="zh-CN" altLang="en-US" sz="1075" b="1">
              <a:solidFill>
                <a:schemeClr val="accent2"/>
              </a:solidFill>
              <a:latin typeface="+mn-ea"/>
              <a:cs typeface="+mn-ea"/>
              <a:sym typeface="+mn-ea"/>
            </a:endParaRPr>
          </a:p>
          <a:p>
            <a:pPr lvl="0" algn="ctr">
              <a:spcBef>
                <a:spcPct val="0"/>
              </a:spcBef>
              <a:spcAft>
                <a:spcPct val="0"/>
              </a:spcAft>
              <a:buClrTx/>
              <a:buSzTx/>
              <a:buFontTx/>
            </a:pPr>
            <a:r>
              <a:rPr lang="zh-CN" altLang="en-US" sz="1075" b="1">
                <a:solidFill>
                  <a:schemeClr val="accent2"/>
                </a:solidFill>
                <a:latin typeface="+mn-ea"/>
                <a:cs typeface="+mn-ea"/>
                <a:sym typeface="+mn-ea"/>
              </a:rPr>
              <a:t>preparation</a:t>
            </a:r>
            <a:endParaRPr lang="zh-CN" altLang="en-US" sz="1075" b="1">
              <a:solidFill>
                <a:schemeClr val="accent2"/>
              </a:solidFill>
              <a:latin typeface="+mn-ea"/>
              <a:cs typeface="+mn-ea"/>
              <a:sym typeface="+mn-ea"/>
            </a:endParaRPr>
          </a:p>
        </p:txBody>
      </p:sp>
      <p:sp>
        <p:nvSpPr>
          <p:cNvPr id="5" name="矩形 4"/>
          <p:cNvSpPr/>
          <p:nvPr>
            <p:custDataLst>
              <p:tags r:id="rId6"/>
            </p:custDataLst>
          </p:nvPr>
        </p:nvSpPr>
        <p:spPr>
          <a:xfrm>
            <a:off x="2802255" y="3637280"/>
            <a:ext cx="1329055" cy="219710"/>
          </a:xfrm>
          <a:prstGeom prst="rect">
            <a:avLst/>
          </a:prstGeom>
          <a:noFill/>
        </p:spPr>
        <p:txBody>
          <a:bodyPr wrap="square" lIns="0" tIns="0" rIns="0" bIns="0" rtlCol="0" anchor="b" anchorCtr="0">
            <a:noAutofit/>
          </a:bodyPr>
          <a:lstStyle/>
          <a:p>
            <a:pPr algn="ctr">
              <a:spcBef>
                <a:spcPct val="0"/>
              </a:spcBef>
              <a:spcAft>
                <a:spcPct val="0"/>
              </a:spcAft>
            </a:pPr>
            <a:r>
              <a:rPr lang="zh-CN" altLang="en-US" sz="1200" b="1" dirty="0">
                <a:solidFill>
                  <a:schemeClr val="tx1"/>
                </a:solidFill>
                <a:latin typeface="+mn-ea"/>
                <a:cs typeface="+mn-ea"/>
                <a:sym typeface="+mn-ea"/>
              </a:rPr>
              <a:t>Post process</a:t>
            </a:r>
            <a:endParaRPr lang="zh-CN" altLang="en-US" sz="1200" b="1" dirty="0">
              <a:solidFill>
                <a:schemeClr val="tx1"/>
              </a:solidFill>
              <a:latin typeface="+mn-ea"/>
              <a:cs typeface="+mn-ea"/>
              <a:sym typeface="+mn-ea"/>
            </a:endParaRPr>
          </a:p>
        </p:txBody>
      </p:sp>
      <p:sp>
        <p:nvSpPr>
          <p:cNvPr id="7" name="矩形 6"/>
          <p:cNvSpPr/>
          <p:nvPr>
            <p:custDataLst>
              <p:tags r:id="rId7"/>
            </p:custDataLst>
          </p:nvPr>
        </p:nvSpPr>
        <p:spPr>
          <a:xfrm>
            <a:off x="2073910" y="974090"/>
            <a:ext cx="1285240" cy="300990"/>
          </a:xfrm>
          <a:prstGeom prst="rect">
            <a:avLst/>
          </a:prstGeom>
          <a:noFill/>
        </p:spPr>
        <p:txBody>
          <a:bodyPr wrap="square" lIns="0" tIns="0" rIns="0" bIns="0" rtlCol="0" anchor="b" anchorCtr="0">
            <a:noAutofit/>
          </a:bodyPr>
          <a:lstStyle/>
          <a:p>
            <a:pPr algn="ctr">
              <a:spcBef>
                <a:spcPct val="0"/>
              </a:spcBef>
              <a:spcAft>
                <a:spcPct val="0"/>
              </a:spcAft>
            </a:pPr>
            <a:r>
              <a:rPr lang="zh-CN" altLang="en-US" sz="1200" b="1" dirty="0">
                <a:solidFill>
                  <a:schemeClr val="tx1"/>
                </a:solidFill>
                <a:latin typeface="+mn-ea"/>
                <a:cs typeface="+mn-ea"/>
                <a:sym typeface="+mn-ea"/>
              </a:rPr>
              <a:t>Front process</a:t>
            </a:r>
            <a:endParaRPr lang="zh-CN" altLang="en-US" sz="1200" b="1" dirty="0">
              <a:solidFill>
                <a:schemeClr val="tx1"/>
              </a:solidFill>
              <a:latin typeface="+mn-ea"/>
              <a:cs typeface="+mn-ea"/>
              <a:sym typeface="+mn-ea"/>
            </a:endParaRPr>
          </a:p>
        </p:txBody>
      </p:sp>
      <p:sp>
        <p:nvSpPr>
          <p:cNvPr id="14" name="矩形 13"/>
          <p:cNvSpPr/>
          <p:nvPr>
            <p:custDataLst>
              <p:tags r:id="rId8"/>
            </p:custDataLst>
          </p:nvPr>
        </p:nvSpPr>
        <p:spPr>
          <a:xfrm>
            <a:off x="4573905" y="1322070"/>
            <a:ext cx="1330325" cy="325755"/>
          </a:xfrm>
          <a:prstGeom prst="rect">
            <a:avLst/>
          </a:prstGeom>
          <a:noFill/>
        </p:spPr>
        <p:txBody>
          <a:bodyPr wrap="square" lIns="0" tIns="0" rIns="0" bIns="0" rtlCol="0" anchor="b" anchorCtr="0">
            <a:noAutofit/>
          </a:bodyPr>
          <a:p>
            <a:pPr algn="ctr">
              <a:spcBef>
                <a:spcPct val="0"/>
              </a:spcBef>
              <a:spcAft>
                <a:spcPct val="0"/>
              </a:spcAft>
            </a:pPr>
            <a:r>
              <a:rPr lang="zh-CN" altLang="en-US" sz="1200" b="1" dirty="0">
                <a:latin typeface="+mn-ea"/>
                <a:cs typeface="+mn-ea"/>
                <a:sym typeface="+mn-ea"/>
              </a:rPr>
              <a:t>Front process</a:t>
            </a:r>
            <a:endParaRPr lang="zh-CN" altLang="en-US" sz="1200" b="1" dirty="0">
              <a:solidFill>
                <a:schemeClr val="tx1"/>
              </a:solidFill>
              <a:latin typeface="+mn-ea"/>
              <a:cs typeface="+mn-ea"/>
              <a:sym typeface="+mn-ea"/>
            </a:endParaRPr>
          </a:p>
        </p:txBody>
      </p:sp>
      <p:sp>
        <p:nvSpPr>
          <p:cNvPr id="15" name="矩形 14"/>
          <p:cNvSpPr/>
          <p:nvPr>
            <p:custDataLst>
              <p:tags r:id="rId9"/>
            </p:custDataLst>
          </p:nvPr>
        </p:nvSpPr>
        <p:spPr>
          <a:xfrm>
            <a:off x="5219700" y="2766695"/>
            <a:ext cx="1349375" cy="329565"/>
          </a:xfrm>
          <a:prstGeom prst="rect">
            <a:avLst/>
          </a:prstGeom>
          <a:noFill/>
        </p:spPr>
        <p:txBody>
          <a:bodyPr wrap="square" lIns="0" tIns="0" rIns="0" bIns="0" rtlCol="0" anchor="b" anchorCtr="0">
            <a:noAutofit/>
          </a:bodyPr>
          <a:p>
            <a:pPr algn="ctr">
              <a:spcBef>
                <a:spcPct val="0"/>
              </a:spcBef>
              <a:spcAft>
                <a:spcPct val="0"/>
              </a:spcAft>
            </a:pPr>
            <a:r>
              <a:rPr lang="en-US" altLang="zh-CN" sz="1200" b="1" dirty="0">
                <a:latin typeface="+mn-ea"/>
                <a:cs typeface="+mn-ea"/>
                <a:sym typeface="+mn-ea"/>
              </a:rPr>
              <a:t> Mid stage process</a:t>
            </a:r>
            <a:endParaRPr lang="zh-CN" altLang="en-US" sz="1200" b="1" dirty="0">
              <a:solidFill>
                <a:schemeClr val="tx1"/>
              </a:solidFill>
              <a:latin typeface="+mn-ea"/>
              <a:cs typeface="+mn-ea"/>
              <a:sym typeface="+mn-ea"/>
            </a:endParaRPr>
          </a:p>
        </p:txBody>
      </p:sp>
      <p:sp>
        <p:nvSpPr>
          <p:cNvPr id="16" name="矩形 15"/>
          <p:cNvSpPr/>
          <p:nvPr>
            <p:custDataLst>
              <p:tags r:id="rId10"/>
            </p:custDataLst>
          </p:nvPr>
        </p:nvSpPr>
        <p:spPr>
          <a:xfrm>
            <a:off x="2852420" y="2279015"/>
            <a:ext cx="1720850" cy="304165"/>
          </a:xfrm>
          <a:prstGeom prst="rect">
            <a:avLst/>
          </a:prstGeom>
          <a:noFill/>
        </p:spPr>
        <p:txBody>
          <a:bodyPr wrap="square" lIns="0" tIns="0" rIns="0" bIns="0" rtlCol="0" anchor="b" anchorCtr="0">
            <a:noAutofit/>
          </a:bodyPr>
          <a:p>
            <a:pPr algn="ctr">
              <a:spcBef>
                <a:spcPct val="0"/>
              </a:spcBef>
              <a:spcAft>
                <a:spcPct val="0"/>
              </a:spcAft>
            </a:pPr>
            <a:r>
              <a:rPr lang="en-US" altLang="zh-CN" sz="1200" b="1" dirty="0">
                <a:solidFill>
                  <a:schemeClr val="tx1"/>
                </a:solidFill>
                <a:latin typeface="+mn-ea"/>
                <a:cs typeface="+mn-ea"/>
                <a:sym typeface="+mn-ea"/>
              </a:rPr>
              <a:t>   Mid stage process</a:t>
            </a:r>
            <a:endParaRPr lang="en-US" altLang="zh-CN" sz="1200" b="1" dirty="0">
              <a:solidFill>
                <a:schemeClr val="tx1"/>
              </a:solidFill>
              <a:latin typeface="+mn-ea"/>
              <a:cs typeface="+mn-ea"/>
              <a:sym typeface="+mn-ea"/>
            </a:endParaRPr>
          </a:p>
        </p:txBody>
      </p:sp>
      <p:sp>
        <p:nvSpPr>
          <p:cNvPr id="34" name="矩形 33"/>
          <p:cNvSpPr/>
          <p:nvPr>
            <p:custDataLst>
              <p:tags r:id="rId11"/>
            </p:custDataLst>
          </p:nvPr>
        </p:nvSpPr>
        <p:spPr>
          <a:xfrm>
            <a:off x="4989830" y="3627120"/>
            <a:ext cx="1139190" cy="229870"/>
          </a:xfrm>
          <a:prstGeom prst="rect">
            <a:avLst/>
          </a:prstGeom>
          <a:noFill/>
        </p:spPr>
        <p:txBody>
          <a:bodyPr wrap="square" lIns="0" tIns="0" rIns="0" bIns="0" rtlCol="0" anchor="b" anchorCtr="0">
            <a:noAutofit/>
          </a:bodyPr>
          <a:p>
            <a:pPr algn="ctr">
              <a:spcBef>
                <a:spcPct val="0"/>
              </a:spcBef>
              <a:spcAft>
                <a:spcPct val="0"/>
              </a:spcAft>
            </a:pPr>
            <a:r>
              <a:rPr lang="zh-CN" altLang="en-US" sz="1200" b="1" dirty="0">
                <a:latin typeface="+mn-ea"/>
                <a:cs typeface="+mn-ea"/>
                <a:sym typeface="+mn-ea"/>
              </a:rPr>
              <a:t>Post process</a:t>
            </a:r>
            <a:endParaRPr lang="zh-CN" altLang="en-US" sz="1200" b="1" dirty="0">
              <a:solidFill>
                <a:schemeClr val="tx1"/>
              </a:solidFill>
              <a:latin typeface="+mn-ea"/>
              <a:cs typeface="+mn-ea"/>
              <a:sym typeface="+mn-ea"/>
            </a:endParaRPr>
          </a:p>
        </p:txBody>
      </p:sp>
      <p:sp>
        <p:nvSpPr>
          <p:cNvPr id="35" name="矩形 34"/>
          <p:cNvSpPr/>
          <p:nvPr/>
        </p:nvSpPr>
        <p:spPr>
          <a:xfrm>
            <a:off x="827405" y="771525"/>
            <a:ext cx="680720" cy="409575"/>
          </a:xfrm>
          <a:prstGeom prst="rect">
            <a:avLst/>
          </a:prstGeom>
          <a:noFill/>
          <a:ln>
            <a:noFill/>
          </a:ln>
        </p:spPr>
        <p:txBody>
          <a:bodyPr wrap="none" rtlCol="0" anchor="t">
            <a:noAutofit/>
            <a:scene3d>
              <a:camera prst="orthographicFront"/>
              <a:lightRig rig="threePt" dir="t"/>
            </a:scene3d>
          </a:bodyPr>
          <a:p>
            <a:pPr algn="ctr"/>
            <a:r>
              <a:rPr lang="en-US" altLang="zh-CN" sz="1200" b="1">
                <a:solidFill>
                  <a:schemeClr val="accent1"/>
                </a:solidFill>
                <a:effectLst>
                  <a:outerShdw blurRad="38100" dist="25400" dir="5400000" algn="ctr" rotWithShape="0">
                    <a:srgbClr val="6E747A">
                      <a:alpha val="43000"/>
                    </a:srgbClr>
                  </a:outerShdw>
                </a:effectLst>
              </a:rPr>
              <a:t>START</a:t>
            </a:r>
            <a:endParaRPr lang="en-US" altLang="zh-CN" sz="1200" b="1">
              <a:solidFill>
                <a:schemeClr val="accent1"/>
              </a:solidFill>
              <a:effectLst>
                <a:outerShdw blurRad="38100" dist="25400" dir="5400000" algn="ctr" rotWithShape="0">
                  <a:srgbClr val="6E747A">
                    <a:alpha val="43000"/>
                  </a:srgbClr>
                </a:outerShdw>
              </a:effectLst>
            </a:endParaRPr>
          </a:p>
        </p:txBody>
      </p:sp>
      <p:sp>
        <p:nvSpPr>
          <p:cNvPr id="36" name="矩形 35"/>
          <p:cNvSpPr/>
          <p:nvPr/>
        </p:nvSpPr>
        <p:spPr>
          <a:xfrm>
            <a:off x="7524115" y="3940175"/>
            <a:ext cx="764540" cy="494030"/>
          </a:xfrm>
          <a:prstGeom prst="rect">
            <a:avLst/>
          </a:prstGeom>
          <a:noFill/>
          <a:ln>
            <a:noFill/>
          </a:ln>
        </p:spPr>
        <p:txBody>
          <a:bodyPr wrap="none" rtlCol="0" anchor="t">
            <a:noAutofit/>
            <a:scene3d>
              <a:camera prst="orthographicFront"/>
              <a:lightRig rig="threePt" dir="t"/>
            </a:scene3d>
          </a:bodyPr>
          <a:p>
            <a:pPr algn="ctr"/>
            <a:r>
              <a:rPr lang="en-US" altLang="zh-CN" sz="1200" b="1">
                <a:solidFill>
                  <a:schemeClr val="accent1"/>
                </a:solidFill>
                <a:effectLst>
                  <a:outerShdw blurRad="38100" dist="25400" dir="5400000" algn="ctr" rotWithShape="0">
                    <a:srgbClr val="6E747A">
                      <a:alpha val="43000"/>
                    </a:srgbClr>
                  </a:outerShdw>
                </a:effectLst>
              </a:rPr>
              <a:t>END</a:t>
            </a:r>
            <a:endParaRPr lang="en-US" altLang="zh-CN" sz="1200" b="1">
              <a:solidFill>
                <a:schemeClr val="accent1"/>
              </a:solidFill>
              <a:effectLst>
                <a:outerShdw blurRad="38100" dist="25400" dir="5400000" algn="ctr" rotWithShape="0">
                  <a:srgbClr val="6E747A">
                    <a:alpha val="43000"/>
                  </a:srgbClr>
                </a:outerShdw>
              </a:effectLst>
            </a:endParaRPr>
          </a:p>
        </p:txBody>
      </p:sp>
      <p:pic>
        <p:nvPicPr>
          <p:cNvPr id="37" name="图片 36"/>
          <p:cNvPicPr>
            <a:picLocks noChangeAspect="1"/>
          </p:cNvPicPr>
          <p:nvPr/>
        </p:nvPicPr>
        <p:blipFill>
          <a:blip r:embed="rId12"/>
          <a:stretch>
            <a:fillRect/>
          </a:stretch>
        </p:blipFill>
        <p:spPr>
          <a:xfrm>
            <a:off x="1691640" y="1491615"/>
            <a:ext cx="774065" cy="538480"/>
          </a:xfrm>
          <a:prstGeom prst="ellipse">
            <a:avLst/>
          </a:prstGeom>
        </p:spPr>
      </p:pic>
      <p:pic>
        <p:nvPicPr>
          <p:cNvPr id="39" name="图片 38"/>
          <p:cNvPicPr>
            <a:picLocks noChangeAspect="1"/>
          </p:cNvPicPr>
          <p:nvPr/>
        </p:nvPicPr>
        <p:blipFill>
          <a:blip r:embed="rId13"/>
          <a:stretch>
            <a:fillRect/>
          </a:stretch>
        </p:blipFill>
        <p:spPr>
          <a:xfrm>
            <a:off x="3563620" y="1514475"/>
            <a:ext cx="727710" cy="540385"/>
          </a:xfrm>
          <a:prstGeom prst="ellipse">
            <a:avLst/>
          </a:prstGeom>
        </p:spPr>
      </p:pic>
      <p:pic>
        <p:nvPicPr>
          <p:cNvPr id="41" name="图片 40"/>
          <p:cNvPicPr>
            <a:picLocks noChangeAspect="1"/>
          </p:cNvPicPr>
          <p:nvPr/>
        </p:nvPicPr>
        <p:blipFill>
          <a:blip r:embed="rId14"/>
          <a:stretch>
            <a:fillRect/>
          </a:stretch>
        </p:blipFill>
        <p:spPr>
          <a:xfrm>
            <a:off x="6144260" y="1419860"/>
            <a:ext cx="803910" cy="535305"/>
          </a:xfrm>
          <a:prstGeom prst="ellipse">
            <a:avLst/>
          </a:prstGeom>
        </p:spPr>
      </p:pic>
      <p:pic>
        <p:nvPicPr>
          <p:cNvPr id="42" name="图片 41"/>
          <p:cNvPicPr>
            <a:picLocks noChangeAspect="1"/>
          </p:cNvPicPr>
          <p:nvPr/>
        </p:nvPicPr>
        <p:blipFill>
          <a:blip r:embed="rId15"/>
          <a:stretch>
            <a:fillRect/>
          </a:stretch>
        </p:blipFill>
        <p:spPr>
          <a:xfrm>
            <a:off x="2739390" y="2696845"/>
            <a:ext cx="744220" cy="496570"/>
          </a:xfrm>
          <a:prstGeom prst="ellipse">
            <a:avLst/>
          </a:prstGeom>
        </p:spPr>
      </p:pic>
      <p:pic>
        <p:nvPicPr>
          <p:cNvPr id="43" name="图片 42"/>
          <p:cNvPicPr>
            <a:picLocks noChangeAspect="1"/>
          </p:cNvPicPr>
          <p:nvPr/>
        </p:nvPicPr>
        <p:blipFill>
          <a:blip r:embed="rId16"/>
          <a:stretch>
            <a:fillRect/>
          </a:stretch>
        </p:blipFill>
        <p:spPr>
          <a:xfrm>
            <a:off x="4643755" y="2762250"/>
            <a:ext cx="727710" cy="508000"/>
          </a:xfrm>
          <a:prstGeom prst="ellipse">
            <a:avLst/>
          </a:prstGeom>
        </p:spPr>
      </p:pic>
      <p:pic>
        <p:nvPicPr>
          <p:cNvPr id="44" name="图片 43" descr="4512"/>
          <p:cNvPicPr>
            <a:picLocks noChangeAspect="1"/>
          </p:cNvPicPr>
          <p:nvPr/>
        </p:nvPicPr>
        <p:blipFill>
          <a:blip r:embed="rId17"/>
          <a:stretch>
            <a:fillRect/>
          </a:stretch>
        </p:blipFill>
        <p:spPr>
          <a:xfrm>
            <a:off x="6778625" y="2747645"/>
            <a:ext cx="787400" cy="527685"/>
          </a:xfrm>
          <a:prstGeom prst="ellipse">
            <a:avLst/>
          </a:prstGeom>
        </p:spPr>
      </p:pic>
      <p:pic>
        <p:nvPicPr>
          <p:cNvPr id="45" name="图片 44"/>
          <p:cNvPicPr>
            <a:picLocks noChangeAspect="1"/>
          </p:cNvPicPr>
          <p:nvPr/>
        </p:nvPicPr>
        <p:blipFill>
          <a:blip r:embed="rId18"/>
          <a:stretch>
            <a:fillRect/>
          </a:stretch>
        </p:blipFill>
        <p:spPr>
          <a:xfrm>
            <a:off x="2267585" y="3959225"/>
            <a:ext cx="737870" cy="553720"/>
          </a:xfrm>
          <a:prstGeom prst="ellipse">
            <a:avLst/>
          </a:prstGeom>
        </p:spPr>
      </p:pic>
      <p:pic>
        <p:nvPicPr>
          <p:cNvPr id="46" name="图片 45" descr="823092974658905126"/>
          <p:cNvPicPr>
            <a:picLocks noChangeAspect="1"/>
          </p:cNvPicPr>
          <p:nvPr/>
        </p:nvPicPr>
        <p:blipFill>
          <a:blip r:embed="rId19"/>
          <a:srcRect t="13564" r="7080" b="6110"/>
          <a:stretch>
            <a:fillRect/>
          </a:stretch>
        </p:blipFill>
        <p:spPr>
          <a:xfrm rot="16200000">
            <a:off x="4572000" y="3940175"/>
            <a:ext cx="547370" cy="690880"/>
          </a:xfrm>
          <a:prstGeom prst="ellipse">
            <a:avLst/>
          </a:prstGeom>
        </p:spPr>
      </p:pic>
      <p:pic>
        <p:nvPicPr>
          <p:cNvPr id="47" name="图片 46" descr="321123"/>
          <p:cNvPicPr>
            <a:picLocks noChangeAspect="1"/>
          </p:cNvPicPr>
          <p:nvPr/>
        </p:nvPicPr>
        <p:blipFill>
          <a:blip r:embed="rId20"/>
          <a:stretch>
            <a:fillRect/>
          </a:stretch>
        </p:blipFill>
        <p:spPr>
          <a:xfrm>
            <a:off x="6443980" y="4011930"/>
            <a:ext cx="688340" cy="492125"/>
          </a:xfrm>
          <a:prstGeom prst="ellipse">
            <a:avLst/>
          </a:prstGeom>
        </p:spPr>
      </p:pic>
      <p:sp>
        <p:nvSpPr>
          <p:cNvPr id="3" name="矩形 2"/>
          <p:cNvSpPr/>
          <p:nvPr/>
        </p:nvSpPr>
        <p:spPr>
          <a:xfrm>
            <a:off x="6948170" y="195580"/>
            <a:ext cx="1872615" cy="431800"/>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8" name="图片 7"/>
          <p:cNvPicPr>
            <a:picLocks noChangeAspect="1"/>
          </p:cNvPicPr>
          <p:nvPr/>
        </p:nvPicPr>
        <p:blipFill>
          <a:blip r:embed="rId21"/>
          <a:stretch>
            <a:fillRect/>
          </a:stretch>
        </p:blipFill>
        <p:spPr>
          <a:xfrm>
            <a:off x="7854315" y="339725"/>
            <a:ext cx="786130" cy="222885"/>
          </a:xfrm>
          <a:prstGeom prst="rect">
            <a:avLst/>
          </a:prstGeom>
        </p:spPr>
      </p:pic>
      <p:sp>
        <p:nvSpPr>
          <p:cNvPr id="9" name="序号"/>
          <p:cNvSpPr/>
          <p:nvPr>
            <p:custDataLst>
              <p:tags r:id="rId22"/>
            </p:custDataLst>
          </p:nvPr>
        </p:nvSpPr>
        <p:spPr>
          <a:xfrm>
            <a:off x="828040" y="987425"/>
            <a:ext cx="1330325" cy="594995"/>
          </a:xfrm>
          <a:prstGeom prst="ellipse">
            <a:avLst/>
          </a:prstGeom>
          <a:solidFill>
            <a:srgbClr val="FFFFFF"/>
          </a:solidFill>
          <a:ln w="34925">
            <a:solidFill>
              <a:schemeClr val="accent1"/>
            </a:solid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none" lIns="70244" tIns="35122" rIns="70244" bIns="35122" numCol="1" spcCol="0" rtlCol="0" fromWordArt="0" anchor="ctr" anchorCtr="0" forceAA="0" compatLnSpc="1">
            <a:noAutofit/>
          </a:bodyPr>
          <a:p>
            <a:pPr lvl="0" algn="ctr">
              <a:spcBef>
                <a:spcPct val="0"/>
              </a:spcBef>
              <a:spcAft>
                <a:spcPct val="0"/>
              </a:spcAft>
              <a:buClrTx/>
              <a:buSzTx/>
              <a:buFontTx/>
            </a:pPr>
            <a:r>
              <a:rPr sz="1075" b="1">
                <a:solidFill>
                  <a:schemeClr val="accent1"/>
                </a:solidFill>
                <a:latin typeface="+mn-ea"/>
                <a:cs typeface="+mn-ea"/>
                <a:sym typeface="+mn-ea"/>
              </a:rPr>
              <a:t>Wire winding+</a:t>
            </a:r>
            <a:endParaRPr sz="1075" b="1">
              <a:solidFill>
                <a:schemeClr val="accent1"/>
              </a:solidFill>
              <a:latin typeface="+mn-ea"/>
              <a:cs typeface="+mn-ea"/>
              <a:sym typeface="+mn-ea"/>
            </a:endParaRPr>
          </a:p>
          <a:p>
            <a:pPr lvl="0" algn="ctr">
              <a:spcBef>
                <a:spcPct val="0"/>
              </a:spcBef>
              <a:spcAft>
                <a:spcPct val="0"/>
              </a:spcAft>
              <a:buClrTx/>
              <a:buSzTx/>
              <a:buFontTx/>
            </a:pPr>
            <a:r>
              <a:rPr sz="1075" b="1">
                <a:solidFill>
                  <a:schemeClr val="accent1"/>
                </a:solidFill>
                <a:latin typeface="+mn-ea"/>
                <a:cs typeface="+mn-ea"/>
                <a:sym typeface="+mn-ea"/>
              </a:rPr>
              <a:t>spot welding</a:t>
            </a:r>
            <a:endParaRPr sz="1075" b="1">
              <a:solidFill>
                <a:schemeClr val="accent1"/>
              </a:solidFill>
              <a:latin typeface="+mn-ea"/>
              <a:cs typeface="+mn-ea"/>
              <a:sym typeface="+mn-ea"/>
            </a:endParaRPr>
          </a:p>
        </p:txBody>
      </p:sp>
      <p:sp>
        <p:nvSpPr>
          <p:cNvPr id="10" name="矩形 9"/>
          <p:cNvSpPr/>
          <p:nvPr>
            <p:custDataLst>
              <p:tags r:id="rId23"/>
            </p:custDataLst>
          </p:nvPr>
        </p:nvSpPr>
        <p:spPr>
          <a:xfrm>
            <a:off x="4643755" y="1056005"/>
            <a:ext cx="1156970" cy="219075"/>
          </a:xfrm>
          <a:prstGeom prst="rect">
            <a:avLst/>
          </a:prstGeom>
          <a:noFill/>
        </p:spPr>
        <p:txBody>
          <a:bodyPr wrap="square" lIns="0" tIns="0" rIns="0" bIns="0" rtlCol="0" anchor="b" anchorCtr="0">
            <a:noAutofit/>
          </a:bodyPr>
          <a:p>
            <a:pPr algn="ctr">
              <a:spcBef>
                <a:spcPct val="0"/>
              </a:spcBef>
              <a:spcAft>
                <a:spcPct val="0"/>
              </a:spcAft>
            </a:pPr>
            <a:r>
              <a:rPr lang="zh-CN" altLang="en-US" sz="1200" b="1" dirty="0">
                <a:latin typeface="+mn-ea"/>
                <a:cs typeface="+mn-ea"/>
                <a:sym typeface="+mn-ea"/>
              </a:rPr>
              <a:t>Front process</a:t>
            </a:r>
            <a:endParaRPr lang="zh-CN" altLang="en-US" sz="1200" b="1" dirty="0">
              <a:solidFill>
                <a:schemeClr val="tx1"/>
              </a:solidFill>
              <a:latin typeface="+mn-ea"/>
              <a:cs typeface="+mn-ea"/>
              <a:sym typeface="+mn-ea"/>
            </a:endParaRPr>
          </a:p>
        </p:txBody>
      </p:sp>
      <p:sp>
        <p:nvSpPr>
          <p:cNvPr id="20" name="序号"/>
          <p:cNvSpPr/>
          <p:nvPr>
            <p:custDataLst>
              <p:tags r:id="rId24"/>
            </p:custDataLst>
          </p:nvPr>
        </p:nvSpPr>
        <p:spPr>
          <a:xfrm>
            <a:off x="6144260" y="2188210"/>
            <a:ext cx="1473200" cy="504825"/>
          </a:xfrm>
          <a:prstGeom prst="ellipse">
            <a:avLst/>
          </a:prstGeom>
          <a:solidFill>
            <a:srgbClr val="FFFFFF"/>
          </a:solidFill>
          <a:ln w="34925">
            <a:solidFill>
              <a:schemeClr val="accent2"/>
            </a:solid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none" lIns="70244" tIns="35122" rIns="70244" bIns="35122" numCol="1" spcCol="0" rtlCol="0" fromWordArt="0" anchor="ctr" anchorCtr="0" forceAA="0" compatLnSpc="1">
            <a:noAutofit/>
          </a:bodyPr>
          <a:p>
            <a:pPr lvl="0" algn="ctr">
              <a:spcBef>
                <a:spcPct val="0"/>
              </a:spcBef>
              <a:spcAft>
                <a:spcPct val="0"/>
              </a:spcAft>
              <a:buClrTx/>
              <a:buSzTx/>
              <a:buFontTx/>
            </a:pPr>
            <a:r>
              <a:rPr lang="zh-CN" altLang="en-US" sz="1075" b="1">
                <a:solidFill>
                  <a:schemeClr val="accent2"/>
                </a:solidFill>
                <a:latin typeface="+mn-ea"/>
                <a:cs typeface="+mn-ea"/>
                <a:sym typeface="+mn-ea"/>
              </a:rPr>
              <a:t>High temperature</a:t>
            </a:r>
            <a:endParaRPr lang="zh-CN" altLang="en-US" sz="1075" b="1">
              <a:solidFill>
                <a:schemeClr val="accent2"/>
              </a:solidFill>
              <a:latin typeface="+mn-ea"/>
              <a:cs typeface="+mn-ea"/>
              <a:sym typeface="+mn-ea"/>
            </a:endParaRPr>
          </a:p>
          <a:p>
            <a:pPr lvl="0" algn="ctr">
              <a:spcBef>
                <a:spcPct val="0"/>
              </a:spcBef>
              <a:spcAft>
                <a:spcPct val="0"/>
              </a:spcAft>
              <a:buClrTx/>
              <a:buSzTx/>
              <a:buFontTx/>
            </a:pPr>
            <a:r>
              <a:rPr lang="zh-CN" altLang="en-US" sz="1075" b="1">
                <a:solidFill>
                  <a:schemeClr val="accent2"/>
                </a:solidFill>
                <a:latin typeface="+mn-ea"/>
                <a:cs typeface="+mn-ea"/>
                <a:sym typeface="+mn-ea"/>
              </a:rPr>
              <a:t>curing</a:t>
            </a:r>
            <a:endParaRPr lang="zh-CN" altLang="en-US" sz="1075" b="1">
              <a:solidFill>
                <a:schemeClr val="accent2"/>
              </a:solidFill>
              <a:latin typeface="+mn-ea"/>
              <a:cs typeface="+mn-ea"/>
              <a:sym typeface="+mn-ea"/>
            </a:endParaRPr>
          </a:p>
        </p:txBody>
      </p:sp>
      <p:sp>
        <p:nvSpPr>
          <p:cNvPr id="22" name="序号"/>
          <p:cNvSpPr/>
          <p:nvPr>
            <p:custDataLst>
              <p:tags r:id="rId25"/>
            </p:custDataLst>
          </p:nvPr>
        </p:nvSpPr>
        <p:spPr>
          <a:xfrm>
            <a:off x="1621790" y="3416300"/>
            <a:ext cx="1036955" cy="554990"/>
          </a:xfrm>
          <a:prstGeom prst="ellipse">
            <a:avLst/>
          </a:prstGeom>
          <a:solidFill>
            <a:srgbClr val="FFFFFF"/>
          </a:solidFill>
          <a:ln w="34925">
            <a:solidFill>
              <a:schemeClr val="accent1"/>
            </a:solid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none" lIns="70244" tIns="35122" rIns="70244" bIns="35122" numCol="1" spcCol="0" rtlCol="0" fromWordArt="0" anchor="ctr" anchorCtr="0" forceAA="0" compatLnSpc="1">
            <a:noAutofit/>
          </a:bodyPr>
          <a:p>
            <a:pPr lvl="0" algn="ctr">
              <a:spcBef>
                <a:spcPct val="0"/>
              </a:spcBef>
              <a:spcAft>
                <a:spcPct val="0"/>
              </a:spcAft>
              <a:buClrTx/>
              <a:buSzTx/>
              <a:buFontTx/>
            </a:pPr>
            <a:r>
              <a:rPr lang="zh-CN" sz="1075" b="1">
                <a:solidFill>
                  <a:schemeClr val="accent1"/>
                </a:solidFill>
                <a:latin typeface="+mn-ea"/>
                <a:cs typeface="+mn-ea"/>
                <a:sym typeface="+mn-ea"/>
              </a:rPr>
              <a:t>Electrical </a:t>
            </a:r>
            <a:endParaRPr lang="zh-CN" sz="1075" b="1">
              <a:solidFill>
                <a:schemeClr val="accent1"/>
              </a:solidFill>
              <a:latin typeface="+mn-ea"/>
              <a:cs typeface="+mn-ea"/>
              <a:sym typeface="+mn-ea"/>
            </a:endParaRPr>
          </a:p>
          <a:p>
            <a:pPr lvl="0" algn="ctr">
              <a:spcBef>
                <a:spcPct val="0"/>
              </a:spcBef>
              <a:spcAft>
                <a:spcPct val="0"/>
              </a:spcAft>
              <a:buClrTx/>
              <a:buSzTx/>
              <a:buFontTx/>
            </a:pPr>
            <a:r>
              <a:rPr lang="zh-CN" sz="1075" b="1">
                <a:solidFill>
                  <a:schemeClr val="accent1"/>
                </a:solidFill>
                <a:latin typeface="+mn-ea"/>
                <a:cs typeface="+mn-ea"/>
                <a:sym typeface="+mn-ea"/>
              </a:rPr>
              <a:t>testing</a:t>
            </a:r>
            <a:endParaRPr lang="zh-CN" sz="1075" b="1">
              <a:solidFill>
                <a:schemeClr val="accent1"/>
              </a:solidFill>
              <a:latin typeface="+mn-ea"/>
              <a:cs typeface="+mn-ea"/>
              <a:sym typeface="+mn-ea"/>
            </a:endParaRPr>
          </a:p>
        </p:txBody>
      </p:sp>
      <p:sp>
        <p:nvSpPr>
          <p:cNvPr id="23" name="序号"/>
          <p:cNvSpPr/>
          <p:nvPr>
            <p:custDataLst>
              <p:tags r:id="rId26"/>
            </p:custDataLst>
          </p:nvPr>
        </p:nvSpPr>
        <p:spPr>
          <a:xfrm>
            <a:off x="1568450" y="2212975"/>
            <a:ext cx="1266190" cy="527685"/>
          </a:xfrm>
          <a:prstGeom prst="ellipse">
            <a:avLst/>
          </a:prstGeom>
          <a:solidFill>
            <a:srgbClr val="FFFFFF"/>
          </a:solidFill>
          <a:ln w="34925">
            <a:solidFill>
              <a:schemeClr val="accent2"/>
            </a:solid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none" lIns="70244" tIns="35122" rIns="70244" bIns="35122" numCol="1" spcCol="0" rtlCol="0" fromWordArt="0" anchor="ctr" anchorCtr="0" forceAA="0" compatLnSpc="1">
            <a:noAutofit/>
          </a:bodyPr>
          <a:p>
            <a:pPr lvl="0" algn="ctr">
              <a:spcBef>
                <a:spcPct val="0"/>
              </a:spcBef>
              <a:spcAft>
                <a:spcPct val="0"/>
              </a:spcAft>
              <a:buClrTx/>
              <a:buSzTx/>
              <a:buFontTx/>
            </a:pPr>
            <a:r>
              <a:rPr lang="zh-CN" altLang="en-US" sz="1075" b="1">
                <a:solidFill>
                  <a:schemeClr val="accent2"/>
                </a:solidFill>
                <a:latin typeface="Arial" panose="020B0604020202020204" pitchFamily="34" charset="0"/>
                <a:cs typeface="Arial" panose="020B0604020202020204" pitchFamily="34" charset="0"/>
                <a:sym typeface="+mn-ea"/>
              </a:rPr>
              <a:t>Appearance </a:t>
            </a:r>
            <a:endParaRPr lang="zh-CN" altLang="en-US" sz="1075" b="1">
              <a:solidFill>
                <a:schemeClr val="accent2"/>
              </a:solidFill>
              <a:latin typeface="Arial" panose="020B0604020202020204" pitchFamily="34" charset="0"/>
              <a:cs typeface="Arial" panose="020B0604020202020204" pitchFamily="34" charset="0"/>
              <a:sym typeface="+mn-ea"/>
            </a:endParaRPr>
          </a:p>
          <a:p>
            <a:pPr lvl="0" algn="ctr">
              <a:spcBef>
                <a:spcPct val="0"/>
              </a:spcBef>
              <a:spcAft>
                <a:spcPct val="0"/>
              </a:spcAft>
              <a:buClrTx/>
              <a:buSzTx/>
              <a:buFontTx/>
            </a:pPr>
            <a:r>
              <a:rPr lang="zh-CN" altLang="en-US" sz="1075" b="1">
                <a:solidFill>
                  <a:schemeClr val="accent2"/>
                </a:solidFill>
                <a:latin typeface="Arial" panose="020B0604020202020204" pitchFamily="34" charset="0"/>
                <a:cs typeface="Arial" panose="020B0604020202020204" pitchFamily="34" charset="0"/>
                <a:sym typeface="+mn-ea"/>
              </a:rPr>
              <a:t>inspection</a:t>
            </a:r>
            <a:endParaRPr lang="zh-CN" altLang="en-US" sz="1075" b="1">
              <a:solidFill>
                <a:schemeClr val="accent2"/>
              </a:solidFill>
              <a:latin typeface="Arial" panose="020B0604020202020204" pitchFamily="34" charset="0"/>
              <a:cs typeface="Arial" panose="020B0604020202020204" pitchFamily="34" charset="0"/>
              <a:sym typeface="+mn-ea"/>
            </a:endParaRPr>
          </a:p>
        </p:txBody>
      </p:sp>
      <p:sp>
        <p:nvSpPr>
          <p:cNvPr id="24" name="序号"/>
          <p:cNvSpPr/>
          <p:nvPr>
            <p:custDataLst>
              <p:tags r:id="rId27"/>
            </p:custDataLst>
          </p:nvPr>
        </p:nvSpPr>
        <p:spPr>
          <a:xfrm>
            <a:off x="4041775" y="3505200"/>
            <a:ext cx="917575" cy="527685"/>
          </a:xfrm>
          <a:prstGeom prst="ellipse">
            <a:avLst/>
          </a:prstGeom>
          <a:solidFill>
            <a:srgbClr val="FFFFFF"/>
          </a:solidFill>
          <a:ln w="34925">
            <a:solidFill>
              <a:schemeClr val="accent2"/>
            </a:solid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none" lIns="70244" tIns="35122" rIns="70244" bIns="35122" numCol="1" spcCol="0" rtlCol="0" fromWordArt="0" anchor="ctr" anchorCtr="0" forceAA="0" compatLnSpc="1">
            <a:noAutofit/>
          </a:bodyPr>
          <a:p>
            <a:pPr lvl="0" algn="ctr">
              <a:spcBef>
                <a:spcPct val="0"/>
              </a:spcBef>
              <a:spcAft>
                <a:spcPct val="0"/>
              </a:spcAft>
              <a:buClrTx/>
              <a:buSzTx/>
              <a:buFontTx/>
            </a:pPr>
            <a:r>
              <a:rPr lang="en-US" altLang="zh-CN" sz="1075" b="1">
                <a:solidFill>
                  <a:schemeClr val="accent2"/>
                </a:solidFill>
                <a:latin typeface="+mn-ea"/>
                <a:cs typeface="+mn-ea"/>
                <a:sym typeface="+mn-ea"/>
              </a:rPr>
              <a:t> </a:t>
            </a:r>
            <a:r>
              <a:rPr lang="zh-CN" altLang="en-US" sz="1075" b="1">
                <a:solidFill>
                  <a:schemeClr val="accent2"/>
                </a:solidFill>
                <a:latin typeface="+mn-ea"/>
                <a:cs typeface="+mn-ea"/>
                <a:sym typeface="+mn-ea"/>
              </a:rPr>
              <a:t>Printing</a:t>
            </a:r>
            <a:r>
              <a:rPr lang="en-US" altLang="zh-CN" sz="1075" b="1">
                <a:solidFill>
                  <a:schemeClr val="accent2"/>
                </a:solidFill>
                <a:latin typeface="+mn-ea"/>
                <a:cs typeface="+mn-ea"/>
                <a:sym typeface="+mn-ea"/>
              </a:rPr>
              <a:t>&amp;</a:t>
            </a:r>
            <a:r>
              <a:rPr lang="zh-CN" altLang="en-US" sz="1075" b="1">
                <a:solidFill>
                  <a:schemeClr val="accent2"/>
                </a:solidFill>
                <a:latin typeface="+mn-ea"/>
                <a:cs typeface="+mn-ea"/>
                <a:sym typeface="+mn-ea"/>
              </a:rPr>
              <a:t>  </a:t>
            </a:r>
            <a:endParaRPr lang="zh-CN" altLang="en-US" sz="1075" b="1">
              <a:solidFill>
                <a:schemeClr val="accent2"/>
              </a:solidFill>
              <a:latin typeface="+mn-ea"/>
              <a:cs typeface="+mn-ea"/>
              <a:sym typeface="+mn-ea"/>
            </a:endParaRPr>
          </a:p>
          <a:p>
            <a:pPr lvl="0" algn="ctr">
              <a:spcBef>
                <a:spcPct val="0"/>
              </a:spcBef>
              <a:spcAft>
                <a:spcPct val="0"/>
              </a:spcAft>
              <a:buClrTx/>
              <a:buSzTx/>
              <a:buFontTx/>
            </a:pPr>
            <a:r>
              <a:rPr lang="zh-CN" altLang="en-US" sz="1075" b="1">
                <a:solidFill>
                  <a:schemeClr val="accent2"/>
                </a:solidFill>
                <a:latin typeface="+mn-ea"/>
                <a:cs typeface="+mn-ea"/>
                <a:sym typeface="+mn-ea"/>
              </a:rPr>
              <a:t>packaging</a:t>
            </a:r>
            <a:endParaRPr lang="zh-CN" altLang="en-US" sz="1075" b="1">
              <a:solidFill>
                <a:schemeClr val="accent2"/>
              </a:solidFill>
              <a:latin typeface="+mn-ea"/>
              <a:cs typeface="+mn-ea"/>
              <a:sym typeface="+mn-ea"/>
            </a:endParaRPr>
          </a:p>
        </p:txBody>
      </p:sp>
      <p:sp>
        <p:nvSpPr>
          <p:cNvPr id="26" name="序号"/>
          <p:cNvSpPr/>
          <p:nvPr>
            <p:custDataLst>
              <p:tags r:id="rId28"/>
            </p:custDataLst>
          </p:nvPr>
        </p:nvSpPr>
        <p:spPr>
          <a:xfrm>
            <a:off x="6054090" y="3491865"/>
            <a:ext cx="1528445" cy="500380"/>
          </a:xfrm>
          <a:prstGeom prst="ellipse">
            <a:avLst/>
          </a:prstGeom>
          <a:solidFill>
            <a:srgbClr val="FFFFFF"/>
          </a:solidFill>
          <a:ln w="34925">
            <a:solidFill>
              <a:schemeClr val="accent1"/>
            </a:solid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none" lIns="70244" tIns="35122" rIns="70244" bIns="35122" numCol="1" spcCol="0" rtlCol="0" fromWordArt="0" anchor="ctr" anchorCtr="0" forceAA="0" compatLnSpc="1">
            <a:noAutofit/>
          </a:bodyPr>
          <a:p>
            <a:pPr lvl="0" algn="ctr">
              <a:spcBef>
                <a:spcPct val="0"/>
              </a:spcBef>
              <a:spcAft>
                <a:spcPct val="0"/>
              </a:spcAft>
              <a:buClrTx/>
              <a:buSzTx/>
              <a:buFontTx/>
            </a:pPr>
            <a:r>
              <a:rPr lang="zh-CN" sz="1075" b="1">
                <a:solidFill>
                  <a:schemeClr val="accent1"/>
                </a:solidFill>
                <a:latin typeface="+mn-ea"/>
                <a:cs typeface="+mn-ea"/>
                <a:sym typeface="+mn-ea"/>
              </a:rPr>
              <a:t>Finished product </a:t>
            </a:r>
            <a:endParaRPr lang="zh-CN" sz="1075" b="1">
              <a:solidFill>
                <a:schemeClr val="accent1"/>
              </a:solidFill>
              <a:latin typeface="+mn-ea"/>
              <a:cs typeface="+mn-ea"/>
              <a:sym typeface="+mn-ea"/>
            </a:endParaRPr>
          </a:p>
          <a:p>
            <a:pPr lvl="0" algn="ctr">
              <a:spcBef>
                <a:spcPct val="0"/>
              </a:spcBef>
              <a:spcAft>
                <a:spcPct val="0"/>
              </a:spcAft>
              <a:buClrTx/>
              <a:buSzTx/>
              <a:buFontTx/>
            </a:pPr>
            <a:r>
              <a:rPr lang="zh-CN" sz="1075" b="1">
                <a:solidFill>
                  <a:schemeClr val="accent1"/>
                </a:solidFill>
                <a:latin typeface="+mn-ea"/>
                <a:cs typeface="+mn-ea"/>
                <a:sym typeface="+mn-ea"/>
              </a:rPr>
              <a:t>warehousing</a:t>
            </a:r>
            <a:endParaRPr lang="zh-CN" sz="1075" b="1">
              <a:solidFill>
                <a:schemeClr val="accent1"/>
              </a:solidFill>
              <a:latin typeface="+mn-ea"/>
              <a:cs typeface="+mn-ea"/>
              <a:sym typeface="+mn-ea"/>
            </a:endParaRPr>
          </a:p>
        </p:txBody>
      </p:sp>
      <p:sp>
        <p:nvSpPr>
          <p:cNvPr id="27" name="序号"/>
          <p:cNvSpPr/>
          <p:nvPr>
            <p:custDataLst>
              <p:tags r:id="rId29"/>
            </p:custDataLst>
          </p:nvPr>
        </p:nvSpPr>
        <p:spPr>
          <a:xfrm>
            <a:off x="4662805" y="2180590"/>
            <a:ext cx="1094740" cy="541020"/>
          </a:xfrm>
          <a:prstGeom prst="ellipse">
            <a:avLst/>
          </a:prstGeom>
          <a:solidFill>
            <a:srgbClr val="FFFFFF"/>
          </a:solidFill>
          <a:ln w="34925">
            <a:solidFill>
              <a:schemeClr val="accent1"/>
            </a:solid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none" lIns="70244" tIns="35122" rIns="70244" bIns="35122" numCol="1" spcCol="0" rtlCol="0" fromWordArt="0" anchor="ctr" anchorCtr="0" forceAA="0" compatLnSpc="1">
            <a:noAutofit/>
          </a:bodyPr>
          <a:p>
            <a:pPr lvl="0" algn="ctr">
              <a:spcBef>
                <a:spcPct val="0"/>
              </a:spcBef>
              <a:spcAft>
                <a:spcPct val="0"/>
              </a:spcAft>
              <a:buClrTx/>
              <a:buSzTx/>
              <a:buFontTx/>
            </a:pPr>
            <a:r>
              <a:rPr lang="zh-CN" sz="1075" b="1">
                <a:solidFill>
                  <a:schemeClr val="accent1"/>
                </a:solidFill>
                <a:latin typeface="+mn-ea"/>
                <a:cs typeface="+mn-ea"/>
                <a:sym typeface="+mn-ea"/>
              </a:rPr>
              <a:t>Electrode </a:t>
            </a:r>
            <a:endParaRPr lang="zh-CN" sz="1075" b="1">
              <a:solidFill>
                <a:schemeClr val="accent1"/>
              </a:solidFill>
              <a:latin typeface="+mn-ea"/>
              <a:cs typeface="+mn-ea"/>
              <a:sym typeface="+mn-ea"/>
            </a:endParaRPr>
          </a:p>
          <a:p>
            <a:pPr lvl="0" algn="ctr">
              <a:spcBef>
                <a:spcPct val="0"/>
              </a:spcBef>
              <a:spcAft>
                <a:spcPct val="0"/>
              </a:spcAft>
              <a:buClrTx/>
              <a:buSzTx/>
              <a:buFontTx/>
            </a:pPr>
            <a:r>
              <a:rPr lang="zh-CN" sz="1075" b="1">
                <a:solidFill>
                  <a:schemeClr val="accent1"/>
                </a:solidFill>
                <a:latin typeface="+mn-ea"/>
                <a:cs typeface="+mn-ea"/>
                <a:sym typeface="+mn-ea"/>
              </a:rPr>
              <a:t>bending</a:t>
            </a:r>
            <a:endParaRPr lang="zh-CN" sz="1075" b="1">
              <a:solidFill>
                <a:schemeClr val="accent1"/>
              </a:solidFill>
              <a:latin typeface="+mn-ea"/>
              <a:cs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2000" advTm="11000">
        <p14:vortex dir="r"/>
      </p:transition>
    </mc:Choice>
    <mc:Fallback>
      <p:transition spd="slow" advTm="11000">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lang="en-US" altLang="zh-CN" sz="1800" dirty="0">
                <a:solidFill>
                  <a:prstClr val="black">
                    <a:lumMod val="65000"/>
                    <a:lumOff val="35000"/>
                  </a:prstClr>
                </a:solidFill>
                <a:latin typeface="+mj-lt"/>
                <a:cs typeface="+mj-lt"/>
              </a:rPr>
              <a:t>P</a:t>
            </a:r>
            <a:r>
              <a:rPr lang="zh-CN" altLang="en-US" sz="1800" dirty="0">
                <a:solidFill>
                  <a:prstClr val="black">
                    <a:lumMod val="65000"/>
                    <a:lumOff val="35000"/>
                  </a:prstClr>
                </a:solidFill>
                <a:latin typeface="+mj-lt"/>
                <a:cs typeface="+mj-lt"/>
              </a:rPr>
              <a:t>roduction </a:t>
            </a:r>
            <a:r>
              <a:rPr lang="en-US" altLang="zh-CN" sz="1800" dirty="0">
                <a:solidFill>
                  <a:prstClr val="black">
                    <a:lumMod val="65000"/>
                    <a:lumOff val="35000"/>
                  </a:prstClr>
                </a:solidFill>
                <a:latin typeface="+mj-lt"/>
                <a:cs typeface="+mj-lt"/>
              </a:rPr>
              <a:t>C</a:t>
            </a:r>
            <a:r>
              <a:rPr lang="zh-CN" altLang="en-US" sz="1800" dirty="0">
                <a:solidFill>
                  <a:prstClr val="black">
                    <a:lumMod val="65000"/>
                    <a:lumOff val="35000"/>
                  </a:prstClr>
                </a:solidFill>
                <a:latin typeface="+mj-lt"/>
                <a:cs typeface="+mj-lt"/>
              </a:rPr>
              <a:t>apacity</a:t>
            </a:r>
            <a:endParaRPr lang="zh-CN" altLang="en-US" sz="1800" dirty="0">
              <a:solidFill>
                <a:prstClr val="black">
                  <a:lumMod val="65000"/>
                  <a:lumOff val="35000"/>
                </a:prstClr>
              </a:solidFill>
              <a:latin typeface="+mj-lt"/>
              <a:cs typeface="+mj-lt"/>
            </a:endParaRPr>
          </a:p>
        </p:txBody>
      </p:sp>
      <p:sp>
        <p:nvSpPr>
          <p:cNvPr id="45" name="矩形 44"/>
          <p:cNvSpPr/>
          <p:nvPr/>
        </p:nvSpPr>
        <p:spPr>
          <a:xfrm>
            <a:off x="6948170" y="195580"/>
            <a:ext cx="1872615" cy="431800"/>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54" name="图片 53"/>
          <p:cNvPicPr>
            <a:picLocks noChangeAspect="1"/>
          </p:cNvPicPr>
          <p:nvPr/>
        </p:nvPicPr>
        <p:blipFill>
          <a:blip r:embed="rId1"/>
          <a:stretch>
            <a:fillRect/>
          </a:stretch>
        </p:blipFill>
        <p:spPr>
          <a:xfrm>
            <a:off x="7854315" y="339725"/>
            <a:ext cx="786130" cy="222885"/>
          </a:xfrm>
          <a:prstGeom prst="rect">
            <a:avLst/>
          </a:prstGeom>
        </p:spPr>
      </p:pic>
      <p:graphicFrame>
        <p:nvGraphicFramePr>
          <p:cNvPr id="2" name="表格 1"/>
          <p:cNvGraphicFramePr/>
          <p:nvPr>
            <p:custDataLst>
              <p:tags r:id="rId2"/>
            </p:custDataLst>
          </p:nvPr>
        </p:nvGraphicFramePr>
        <p:xfrm>
          <a:off x="1187450" y="1059815"/>
          <a:ext cx="6845935" cy="3733165"/>
        </p:xfrm>
        <a:graphic>
          <a:graphicData uri="http://schemas.openxmlformats.org/drawingml/2006/table">
            <a:tbl>
              <a:tblPr/>
              <a:tblGrid>
                <a:gridCol w="511175"/>
                <a:gridCol w="2093595"/>
                <a:gridCol w="849630"/>
                <a:gridCol w="1030605"/>
                <a:gridCol w="1172845"/>
                <a:gridCol w="1188085"/>
              </a:tblGrid>
              <a:tr h="789940">
                <a:tc>
                  <a:txBody>
                    <a:bodyPr/>
                    <a:p>
                      <a:pPr indent="0" algn="ctr">
                        <a:buNone/>
                      </a:pPr>
                      <a:r>
                        <a:rPr lang="en-US" altLang="en-US" sz="1200" b="0">
                          <a:solidFill>
                            <a:srgbClr val="000000"/>
                          </a:solidFill>
                          <a:latin typeface="Arial" panose="020B0604020202020204" pitchFamily="34" charset="0"/>
                          <a:cs typeface="Arial" panose="020B0604020202020204" pitchFamily="34" charset="0"/>
                        </a:rPr>
                        <a:t>No.</a:t>
                      </a:r>
                      <a:endParaRPr lang="en-US" altLang="en-US" sz="1200" b="0">
                        <a:solidFill>
                          <a:srgbClr val="000000"/>
                        </a:solidFill>
                        <a:latin typeface="Arial" panose="020B0604020202020204" pitchFamily="34" charset="0"/>
                        <a:cs typeface="Arial" panose="020B0604020202020204" pitchFamily="34" charset="0"/>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6DCE4"/>
                    </a:solidFill>
                  </a:tcPr>
                </a:tc>
                <a:tc>
                  <a:txBody>
                    <a:bodyPr/>
                    <a:p>
                      <a:pPr indent="0" algn="ctr">
                        <a:buNone/>
                      </a:pPr>
                      <a:r>
                        <a:rPr lang="en-US" sz="1200" b="0">
                          <a:solidFill>
                            <a:srgbClr val="000000"/>
                          </a:solidFill>
                          <a:latin typeface="Arial" panose="020B0604020202020204" pitchFamily="34" charset="0"/>
                          <a:ea typeface="宋体" panose="02010600030101010101" pitchFamily="2" charset="-122"/>
                        </a:rPr>
                        <a:t>NAME</a:t>
                      </a:r>
                      <a:endParaRPr lang="en-US" sz="1200" b="0">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6DCE4"/>
                    </a:solidFill>
                  </a:tcPr>
                </a:tc>
                <a:tc>
                  <a:txBody>
                    <a:bodyPr/>
                    <a:p>
                      <a:pPr indent="0" algn="ctr">
                        <a:buNone/>
                      </a:pPr>
                      <a:r>
                        <a:rPr lang="en-US" altLang="zh-CN" sz="1200" b="0">
                          <a:solidFill>
                            <a:srgbClr val="000000"/>
                          </a:solidFill>
                          <a:latin typeface="Arial" panose="020B0604020202020204" pitchFamily="34" charset="0"/>
                          <a:ea typeface="宋体" panose="02010600030101010101" pitchFamily="2" charset="-122"/>
                        </a:rPr>
                        <a:t>QTY(unit)</a:t>
                      </a:r>
                      <a:endParaRPr lang="en-US" altLang="en-US" sz="1200" b="0">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6DCE4"/>
                    </a:solidFill>
                  </a:tcPr>
                </a:tc>
                <a:tc>
                  <a:txBody>
                    <a:bodyPr/>
                    <a:p>
                      <a:pPr indent="0" algn="ctr">
                        <a:buNone/>
                      </a:pPr>
                      <a:r>
                        <a:rPr lang="zh-CN" sz="1200" b="0">
                          <a:solidFill>
                            <a:srgbClr val="000000"/>
                          </a:solidFill>
                          <a:latin typeface="+mj-lt"/>
                          <a:ea typeface="宋体" panose="02010600030101010101" pitchFamily="2" charset="-122"/>
                          <a:cs typeface="+mj-lt"/>
                        </a:rPr>
                        <a:t>Hourly production capacity</a:t>
                      </a:r>
                      <a:endParaRPr lang="zh-CN" sz="1200" b="0">
                        <a:solidFill>
                          <a:srgbClr val="000000"/>
                        </a:solidFill>
                        <a:latin typeface="+mj-lt"/>
                        <a:ea typeface="宋体" panose="02010600030101010101" pitchFamily="2" charset="-122"/>
                        <a:cs typeface="+mj-lt"/>
                      </a:endParaRPr>
                    </a:p>
                    <a:p>
                      <a:pPr indent="0" algn="ctr">
                        <a:buNone/>
                      </a:pPr>
                      <a:r>
                        <a:rPr lang="zh-CN" sz="1200" b="0">
                          <a:solidFill>
                            <a:srgbClr val="000000"/>
                          </a:solidFill>
                          <a:latin typeface="Arial" panose="020B0604020202020204" pitchFamily="34" charset="0"/>
                          <a:ea typeface="宋体" panose="02010600030101010101" pitchFamily="2" charset="-122"/>
                        </a:rPr>
                        <a:t>（Kpcs)</a:t>
                      </a:r>
                      <a:endParaRPr lang="en-US" altLang="en-US" sz="1200" b="0">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6DCE4"/>
                    </a:solidFill>
                  </a:tcPr>
                </a:tc>
                <a:tc>
                  <a:txBody>
                    <a:bodyPr/>
                    <a:p>
                      <a:pPr indent="0" algn="ctr">
                        <a:buNone/>
                      </a:pPr>
                      <a:r>
                        <a:rPr lang="zh-CN" sz="1200" b="0">
                          <a:solidFill>
                            <a:srgbClr val="000000"/>
                          </a:solidFill>
                          <a:latin typeface="Arial" panose="020B0604020202020204" pitchFamily="34" charset="0"/>
                          <a:ea typeface="宋体" panose="02010600030101010101" pitchFamily="2" charset="-122"/>
                          <a:cs typeface="Arial" panose="020B0604020202020204" pitchFamily="34" charset="0"/>
                        </a:rPr>
                        <a:t>Daily total production</a:t>
                      </a:r>
                      <a:endParaRPr lang="zh-CN" sz="1200" b="0">
                        <a:solidFill>
                          <a:srgbClr val="000000"/>
                        </a:solidFill>
                        <a:latin typeface="Arial" panose="020B0604020202020204" pitchFamily="34" charset="0"/>
                        <a:ea typeface="宋体" panose="02010600030101010101" pitchFamily="2" charset="-122"/>
                        <a:cs typeface="Arial" panose="020B0604020202020204" pitchFamily="34" charset="0"/>
                      </a:endParaRPr>
                    </a:p>
                    <a:p>
                      <a:pPr indent="0" algn="ctr">
                        <a:buNone/>
                      </a:pPr>
                      <a:r>
                        <a:rPr lang="zh-CN" sz="1200" b="0">
                          <a:solidFill>
                            <a:srgbClr val="000000"/>
                          </a:solidFill>
                          <a:latin typeface="Arial" panose="020B0604020202020204" pitchFamily="34" charset="0"/>
                          <a:ea typeface="宋体" panose="02010600030101010101" pitchFamily="2" charset="-122"/>
                        </a:rPr>
                        <a:t>（Kpcs)</a:t>
                      </a:r>
                      <a:endParaRPr lang="en-US" altLang="en-US" sz="1200" b="0">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6DCE4"/>
                    </a:solidFill>
                  </a:tcPr>
                </a:tc>
                <a:tc>
                  <a:txBody>
                    <a:bodyPr/>
                    <a:p>
                      <a:pPr indent="0" algn="ctr">
                        <a:buNone/>
                      </a:pPr>
                      <a:r>
                        <a:rPr lang="zh-CN" sz="1200" b="0">
                          <a:solidFill>
                            <a:srgbClr val="000000"/>
                          </a:solidFill>
                          <a:latin typeface="+mj-lt"/>
                          <a:ea typeface="宋体" panose="02010600030101010101" pitchFamily="2" charset="-122"/>
                          <a:cs typeface="+mj-lt"/>
                        </a:rPr>
                        <a:t>Monthly total production capacity</a:t>
                      </a:r>
                      <a:endParaRPr lang="zh-CN" sz="1200" b="0">
                        <a:solidFill>
                          <a:srgbClr val="000000"/>
                        </a:solidFill>
                        <a:latin typeface="+mj-lt"/>
                        <a:ea typeface="宋体" panose="02010600030101010101" pitchFamily="2" charset="-122"/>
                        <a:cs typeface="+mj-lt"/>
                      </a:endParaRPr>
                    </a:p>
                    <a:p>
                      <a:pPr indent="0" algn="ctr">
                        <a:buNone/>
                      </a:pPr>
                      <a:r>
                        <a:rPr lang="en-US" sz="1200" b="0">
                          <a:solidFill>
                            <a:srgbClr val="000000"/>
                          </a:solidFill>
                          <a:latin typeface="宋体" panose="02010600030101010101" pitchFamily="2" charset="-122"/>
                        </a:rPr>
                        <a:t>(</a:t>
                      </a:r>
                      <a:r>
                        <a:rPr lang="en-US" sz="1200" b="0">
                          <a:solidFill>
                            <a:srgbClr val="000000"/>
                          </a:solidFill>
                          <a:latin typeface="Arial" panose="020B0604020202020204" pitchFamily="34" charset="0"/>
                          <a:cs typeface="Arial" panose="020B0604020202020204" pitchFamily="34" charset="0"/>
                        </a:rPr>
                        <a:t>Kpcs</a:t>
                      </a:r>
                      <a:r>
                        <a:rPr lang="en-US" sz="1200" b="0">
                          <a:solidFill>
                            <a:srgbClr val="000000"/>
                          </a:solidFill>
                          <a:latin typeface="宋体" panose="02010600030101010101" pitchFamily="2" charset="-122"/>
                        </a:rPr>
                        <a:t>)</a:t>
                      </a:r>
                      <a:endParaRPr lang="en-US" altLang="en-US" sz="1200" b="0">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6DCE4"/>
                    </a:solidFill>
                  </a:tcPr>
                </a:tc>
              </a:tr>
              <a:tr h="588645">
                <a:tc>
                  <a:txBody>
                    <a:bodyPr/>
                    <a:p>
                      <a:pPr indent="0" algn="ctr">
                        <a:buNone/>
                      </a:pPr>
                      <a:r>
                        <a:rPr lang="en-US" sz="1200" b="0">
                          <a:solidFill>
                            <a:srgbClr val="000000"/>
                          </a:solidFill>
                          <a:latin typeface="宋体" panose="02010600030101010101" pitchFamily="2" charset="-122"/>
                        </a:rPr>
                        <a:t>1</a:t>
                      </a:r>
                      <a:endParaRPr lang="en-US" altLang="en-US" sz="1200" b="0">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0CECE"/>
                    </a:solidFill>
                  </a:tcPr>
                </a:tc>
                <a:tc>
                  <a:txBody>
                    <a:bodyPr/>
                    <a:p>
                      <a:pPr indent="0">
                        <a:buNone/>
                      </a:pPr>
                      <a:r>
                        <a:rPr lang="zh-CN" sz="1200" b="0">
                          <a:solidFill>
                            <a:srgbClr val="000000"/>
                          </a:solidFill>
                          <a:latin typeface="Arial" panose="020B0604020202020204" pitchFamily="34" charset="0"/>
                          <a:ea typeface="宋体" panose="02010600030101010101" pitchFamily="2" charset="-122"/>
                          <a:cs typeface="Arial" panose="020B0604020202020204" pitchFamily="34" charset="0"/>
                        </a:rPr>
                        <a:t>Fully automatic eight axis winding spot welding machine</a:t>
                      </a:r>
                      <a:endParaRPr lang="zh-CN" sz="1200" b="0">
                        <a:solidFill>
                          <a:srgbClr val="000000"/>
                        </a:solidFill>
                        <a:latin typeface="Arial" panose="020B0604020202020204" pitchFamily="34" charset="0"/>
                        <a:ea typeface="宋体" panose="02010600030101010101" pitchFamily="2" charset="-122"/>
                        <a:cs typeface="Arial" panose="020B0604020202020204" pitchFamily="34" charset="0"/>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0CECE"/>
                    </a:solidFill>
                  </a:tcPr>
                </a:tc>
                <a:tc>
                  <a:txBody>
                    <a:bodyPr/>
                    <a:p>
                      <a:pPr indent="0" algn="ctr">
                        <a:buNone/>
                      </a:pPr>
                      <a:r>
                        <a:rPr lang="en-US" sz="1200" b="0">
                          <a:solidFill>
                            <a:srgbClr val="000000"/>
                          </a:solidFill>
                          <a:latin typeface="宋体" panose="02010600030101010101" pitchFamily="2" charset="-122"/>
                        </a:rPr>
                        <a:t>5</a:t>
                      </a:r>
                      <a:endParaRPr lang="en-US" altLang="en-US" sz="1200" b="0">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0CECE"/>
                    </a:solidFill>
                  </a:tcPr>
                </a:tc>
                <a:tc>
                  <a:txBody>
                    <a:bodyPr/>
                    <a:p>
                      <a:pPr indent="0" algn="ctr">
                        <a:buNone/>
                      </a:pPr>
                      <a:r>
                        <a:rPr lang="en-US" sz="1200" b="0">
                          <a:solidFill>
                            <a:srgbClr val="000000"/>
                          </a:solidFill>
                          <a:latin typeface="宋体" panose="02010600030101010101" pitchFamily="2" charset="-122"/>
                        </a:rPr>
                        <a:t>200</a:t>
                      </a:r>
                      <a:endParaRPr lang="en-US" altLang="en-US" sz="1200" b="0">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0CECE"/>
                    </a:solidFill>
                  </a:tcPr>
                </a:tc>
                <a:tc>
                  <a:txBody>
                    <a:bodyPr/>
                    <a:p>
                      <a:pPr indent="0" algn="ctr">
                        <a:buNone/>
                      </a:pPr>
                      <a:r>
                        <a:rPr lang="en-US" sz="1200" b="0">
                          <a:solidFill>
                            <a:srgbClr val="000000"/>
                          </a:solidFill>
                          <a:latin typeface="宋体" panose="02010600030101010101" pitchFamily="2" charset="-122"/>
                        </a:rPr>
                        <a:t>1,000 </a:t>
                      </a:r>
                      <a:endParaRPr lang="en-US" altLang="en-US" sz="1200" b="0">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0CECE"/>
                    </a:solidFill>
                  </a:tcPr>
                </a:tc>
                <a:tc>
                  <a:txBody>
                    <a:bodyPr/>
                    <a:p>
                      <a:pPr indent="0" algn="ctr">
                        <a:buNone/>
                      </a:pPr>
                      <a:r>
                        <a:rPr lang="en-US" sz="1200" b="0">
                          <a:solidFill>
                            <a:srgbClr val="000000"/>
                          </a:solidFill>
                          <a:latin typeface="宋体" panose="02010600030101010101" pitchFamily="2" charset="-122"/>
                        </a:rPr>
                        <a:t>26,000 </a:t>
                      </a:r>
                      <a:endParaRPr lang="en-US" altLang="en-US" sz="1200" b="0">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0CECE"/>
                    </a:solidFill>
                  </a:tcPr>
                </a:tc>
              </a:tr>
              <a:tr h="588645">
                <a:tc>
                  <a:txBody>
                    <a:bodyPr/>
                    <a:p>
                      <a:pPr indent="0" algn="ctr">
                        <a:buNone/>
                      </a:pPr>
                      <a:r>
                        <a:rPr lang="en-US" sz="1200" b="0">
                          <a:solidFill>
                            <a:srgbClr val="000000"/>
                          </a:solidFill>
                          <a:latin typeface="宋体" panose="02010600030101010101" pitchFamily="2" charset="-122"/>
                        </a:rPr>
                        <a:t>2</a:t>
                      </a:r>
                      <a:endParaRPr lang="en-US" altLang="en-US" sz="1200" b="0">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6DCE4"/>
                    </a:solidFill>
                  </a:tcPr>
                </a:tc>
                <a:tc>
                  <a:txBody>
                    <a:bodyPr/>
                    <a:p>
                      <a:pPr indent="0">
                        <a:buNone/>
                      </a:pPr>
                      <a:r>
                        <a:rPr lang="zh-CN" sz="1200" b="0">
                          <a:solidFill>
                            <a:srgbClr val="000000"/>
                          </a:solidFill>
                          <a:latin typeface="+mj-lt"/>
                          <a:ea typeface="宋体" panose="02010600030101010101" pitchFamily="2" charset="-122"/>
                          <a:cs typeface="+mj-lt"/>
                        </a:rPr>
                        <a:t>Fully automatic three-axis winding spot welding machine</a:t>
                      </a:r>
                      <a:endParaRPr lang="zh-CN" sz="1200" b="0">
                        <a:solidFill>
                          <a:srgbClr val="000000"/>
                        </a:solidFill>
                        <a:latin typeface="+mj-lt"/>
                        <a:ea typeface="宋体" panose="02010600030101010101" pitchFamily="2" charset="-122"/>
                        <a:cs typeface="+mj-lt"/>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6DCE4"/>
                    </a:solidFill>
                  </a:tcPr>
                </a:tc>
                <a:tc>
                  <a:txBody>
                    <a:bodyPr/>
                    <a:p>
                      <a:pPr indent="0" algn="ctr">
                        <a:buNone/>
                      </a:pPr>
                      <a:r>
                        <a:rPr lang="en-US" sz="1200" b="0">
                          <a:solidFill>
                            <a:srgbClr val="000000"/>
                          </a:solidFill>
                          <a:latin typeface="宋体" panose="02010600030101010101" pitchFamily="2" charset="-122"/>
                        </a:rPr>
                        <a:t>10</a:t>
                      </a:r>
                      <a:endParaRPr lang="en-US" altLang="en-US" sz="1200" b="0">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6DCE4"/>
                    </a:solidFill>
                  </a:tcPr>
                </a:tc>
                <a:tc>
                  <a:txBody>
                    <a:bodyPr/>
                    <a:p>
                      <a:pPr indent="0" algn="ctr">
                        <a:buNone/>
                      </a:pPr>
                      <a:r>
                        <a:rPr lang="en-US" sz="1200" b="0">
                          <a:solidFill>
                            <a:srgbClr val="000000"/>
                          </a:solidFill>
                          <a:latin typeface="宋体" panose="02010600030101010101" pitchFamily="2" charset="-122"/>
                        </a:rPr>
                        <a:t>80</a:t>
                      </a:r>
                      <a:endParaRPr lang="en-US" altLang="en-US" sz="1200" b="0">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6DCE4"/>
                    </a:solidFill>
                  </a:tcPr>
                </a:tc>
                <a:tc>
                  <a:txBody>
                    <a:bodyPr/>
                    <a:p>
                      <a:pPr indent="0" algn="ctr">
                        <a:buNone/>
                      </a:pPr>
                      <a:r>
                        <a:rPr lang="en-US" sz="1200" b="0">
                          <a:solidFill>
                            <a:srgbClr val="000000"/>
                          </a:solidFill>
                          <a:latin typeface="宋体" panose="02010600030101010101" pitchFamily="2" charset="-122"/>
                        </a:rPr>
                        <a:t>800 </a:t>
                      </a:r>
                      <a:endParaRPr lang="en-US" altLang="en-US" sz="1200" b="0">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6DCE4"/>
                    </a:solidFill>
                  </a:tcPr>
                </a:tc>
                <a:tc>
                  <a:txBody>
                    <a:bodyPr/>
                    <a:p>
                      <a:pPr indent="0" algn="ctr">
                        <a:buNone/>
                      </a:pPr>
                      <a:r>
                        <a:rPr lang="en-US" sz="1200" b="0">
                          <a:solidFill>
                            <a:srgbClr val="000000"/>
                          </a:solidFill>
                          <a:latin typeface="宋体" panose="02010600030101010101" pitchFamily="2" charset="-122"/>
                        </a:rPr>
                        <a:t>20,800 </a:t>
                      </a:r>
                      <a:endParaRPr lang="en-US" altLang="en-US" sz="1200" b="0">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6DCE4"/>
                    </a:solidFill>
                  </a:tcPr>
                </a:tc>
              </a:tr>
              <a:tr h="588645">
                <a:tc>
                  <a:txBody>
                    <a:bodyPr/>
                    <a:p>
                      <a:pPr indent="0" algn="ctr">
                        <a:buNone/>
                      </a:pPr>
                      <a:r>
                        <a:rPr lang="en-US" sz="1200" b="0">
                          <a:solidFill>
                            <a:srgbClr val="000000"/>
                          </a:solidFill>
                          <a:latin typeface="宋体" panose="02010600030101010101" pitchFamily="2" charset="-122"/>
                        </a:rPr>
                        <a:t>3</a:t>
                      </a:r>
                      <a:endParaRPr lang="en-US" altLang="en-US" sz="1200" b="0">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0CECE"/>
                    </a:solidFill>
                  </a:tcPr>
                </a:tc>
                <a:tc>
                  <a:txBody>
                    <a:bodyPr/>
                    <a:p>
                      <a:pPr indent="0">
                        <a:buNone/>
                      </a:pPr>
                      <a:r>
                        <a:rPr lang="zh-CN" sz="1200" b="0">
                          <a:solidFill>
                            <a:srgbClr val="000000"/>
                          </a:solidFill>
                          <a:latin typeface="+mj-lt"/>
                          <a:ea typeface="宋体" panose="02010600030101010101" pitchFamily="2" charset="-122"/>
                          <a:cs typeface="+mj-lt"/>
                        </a:rPr>
                        <a:t>Fully automatic molding machine</a:t>
                      </a:r>
                      <a:endParaRPr lang="zh-CN" sz="1200" b="0">
                        <a:solidFill>
                          <a:srgbClr val="000000"/>
                        </a:solidFill>
                        <a:latin typeface="+mj-lt"/>
                        <a:ea typeface="宋体" panose="02010600030101010101" pitchFamily="2" charset="-122"/>
                        <a:cs typeface="+mj-lt"/>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0CECE"/>
                    </a:solidFill>
                  </a:tcPr>
                </a:tc>
                <a:tc>
                  <a:txBody>
                    <a:bodyPr/>
                    <a:p>
                      <a:pPr indent="0" algn="ctr">
                        <a:buNone/>
                      </a:pPr>
                      <a:r>
                        <a:rPr lang="en-US" sz="1200" b="0">
                          <a:solidFill>
                            <a:srgbClr val="000000"/>
                          </a:solidFill>
                          <a:latin typeface="宋体" panose="02010600030101010101" pitchFamily="2" charset="-122"/>
                        </a:rPr>
                        <a:t>8</a:t>
                      </a:r>
                      <a:endParaRPr lang="en-US" altLang="en-US" sz="1200" b="0">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0CECE"/>
                    </a:solidFill>
                  </a:tcPr>
                </a:tc>
                <a:tc>
                  <a:txBody>
                    <a:bodyPr/>
                    <a:p>
                      <a:pPr indent="0" algn="ctr">
                        <a:buNone/>
                      </a:pPr>
                      <a:r>
                        <a:rPr lang="en-US" sz="1200" b="0">
                          <a:solidFill>
                            <a:srgbClr val="000000"/>
                          </a:solidFill>
                          <a:latin typeface="宋体" panose="02010600030101010101" pitchFamily="2" charset="-122"/>
                        </a:rPr>
                        <a:t>160</a:t>
                      </a:r>
                      <a:endParaRPr lang="en-US" altLang="en-US" sz="1200" b="0">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0CECE"/>
                    </a:solidFill>
                  </a:tcPr>
                </a:tc>
                <a:tc>
                  <a:txBody>
                    <a:bodyPr/>
                    <a:p>
                      <a:pPr indent="0" algn="ctr">
                        <a:buNone/>
                      </a:pPr>
                      <a:r>
                        <a:rPr lang="en-US" sz="1200" b="0">
                          <a:solidFill>
                            <a:srgbClr val="000000"/>
                          </a:solidFill>
                          <a:latin typeface="宋体" panose="02010600030101010101" pitchFamily="2" charset="-122"/>
                        </a:rPr>
                        <a:t>1,280 </a:t>
                      </a:r>
                      <a:endParaRPr lang="en-US" altLang="en-US" sz="1200" b="0">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0CECE"/>
                    </a:solidFill>
                  </a:tcPr>
                </a:tc>
                <a:tc>
                  <a:txBody>
                    <a:bodyPr/>
                    <a:p>
                      <a:pPr indent="0" algn="ctr">
                        <a:buNone/>
                      </a:pPr>
                      <a:r>
                        <a:rPr lang="en-US" sz="1200" b="0">
                          <a:solidFill>
                            <a:srgbClr val="000000"/>
                          </a:solidFill>
                          <a:latin typeface="宋体" panose="02010600030101010101" pitchFamily="2" charset="-122"/>
                        </a:rPr>
                        <a:t>33,280 </a:t>
                      </a:r>
                      <a:endParaRPr lang="en-US" altLang="en-US" sz="1200" b="0">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0CECE"/>
                    </a:solidFill>
                  </a:tcPr>
                </a:tc>
              </a:tr>
              <a:tr h="588645">
                <a:tc>
                  <a:txBody>
                    <a:bodyPr/>
                    <a:p>
                      <a:pPr indent="0" algn="ctr">
                        <a:buNone/>
                      </a:pPr>
                      <a:r>
                        <a:rPr lang="en-US" sz="1200" b="0">
                          <a:solidFill>
                            <a:srgbClr val="000000"/>
                          </a:solidFill>
                          <a:latin typeface="宋体" panose="02010600030101010101" pitchFamily="2" charset="-122"/>
                        </a:rPr>
                        <a:t>4</a:t>
                      </a:r>
                      <a:endParaRPr lang="en-US" altLang="en-US" sz="1200" b="0">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6DCE4"/>
                    </a:solidFill>
                  </a:tcPr>
                </a:tc>
                <a:tc>
                  <a:txBody>
                    <a:bodyPr/>
                    <a:p>
                      <a:pPr indent="0">
                        <a:buNone/>
                      </a:pPr>
                      <a:r>
                        <a:rPr lang="zh-CN" sz="1200" b="0">
                          <a:solidFill>
                            <a:srgbClr val="000000"/>
                          </a:solidFill>
                          <a:latin typeface="+mj-lt"/>
                          <a:ea typeface="宋体" panose="02010600030101010101" pitchFamily="2" charset="-122"/>
                          <a:cs typeface="+mj-lt"/>
                        </a:rPr>
                        <a:t>CCD appearance inspection machine</a:t>
                      </a:r>
                      <a:endParaRPr lang="zh-CN" sz="1200" b="0">
                        <a:solidFill>
                          <a:srgbClr val="000000"/>
                        </a:solidFill>
                        <a:latin typeface="+mj-lt"/>
                        <a:ea typeface="宋体" panose="02010600030101010101" pitchFamily="2" charset="-122"/>
                        <a:cs typeface="+mj-lt"/>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6DCE4"/>
                    </a:solidFill>
                  </a:tcPr>
                </a:tc>
                <a:tc>
                  <a:txBody>
                    <a:bodyPr/>
                    <a:p>
                      <a:pPr indent="0" algn="ctr">
                        <a:buNone/>
                      </a:pPr>
                      <a:r>
                        <a:rPr lang="en-US" sz="1200" b="0">
                          <a:solidFill>
                            <a:srgbClr val="000000"/>
                          </a:solidFill>
                          <a:latin typeface="宋体" panose="02010600030101010101" pitchFamily="2" charset="-122"/>
                        </a:rPr>
                        <a:t>6</a:t>
                      </a:r>
                      <a:endParaRPr lang="en-US" altLang="en-US" sz="1200" b="0">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6DCE4"/>
                    </a:solidFill>
                  </a:tcPr>
                </a:tc>
                <a:tc>
                  <a:txBody>
                    <a:bodyPr/>
                    <a:p>
                      <a:pPr indent="0" algn="ctr">
                        <a:buNone/>
                      </a:pPr>
                      <a:r>
                        <a:rPr lang="en-US" sz="1200" b="0">
                          <a:solidFill>
                            <a:srgbClr val="000000"/>
                          </a:solidFill>
                          <a:latin typeface="宋体" panose="02010600030101010101" pitchFamily="2" charset="-122"/>
                        </a:rPr>
                        <a:t>200</a:t>
                      </a:r>
                      <a:endParaRPr lang="en-US" altLang="en-US" sz="1200" b="0">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6DCE4"/>
                    </a:solidFill>
                  </a:tcPr>
                </a:tc>
                <a:tc>
                  <a:txBody>
                    <a:bodyPr/>
                    <a:p>
                      <a:pPr indent="0" algn="ctr">
                        <a:buNone/>
                      </a:pPr>
                      <a:r>
                        <a:rPr lang="en-US" sz="1200" b="0">
                          <a:solidFill>
                            <a:srgbClr val="000000"/>
                          </a:solidFill>
                          <a:latin typeface="宋体" panose="02010600030101010101" pitchFamily="2" charset="-122"/>
                        </a:rPr>
                        <a:t>1,200 </a:t>
                      </a:r>
                      <a:endParaRPr lang="en-US" altLang="en-US" sz="1200" b="0">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6DCE4"/>
                    </a:solidFill>
                  </a:tcPr>
                </a:tc>
                <a:tc>
                  <a:txBody>
                    <a:bodyPr/>
                    <a:p>
                      <a:pPr indent="0" algn="ctr">
                        <a:buNone/>
                      </a:pPr>
                      <a:r>
                        <a:rPr lang="en-US" sz="1200" b="0">
                          <a:solidFill>
                            <a:srgbClr val="000000"/>
                          </a:solidFill>
                          <a:latin typeface="宋体" panose="02010600030101010101" pitchFamily="2" charset="-122"/>
                        </a:rPr>
                        <a:t>31,200 </a:t>
                      </a:r>
                      <a:endParaRPr lang="en-US" altLang="en-US" sz="1200" b="0">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6DCE4"/>
                    </a:solidFill>
                  </a:tcPr>
                </a:tc>
              </a:tr>
              <a:tr h="588645">
                <a:tc>
                  <a:txBody>
                    <a:bodyPr/>
                    <a:p>
                      <a:pPr indent="0" algn="ctr">
                        <a:buNone/>
                      </a:pPr>
                      <a:r>
                        <a:rPr lang="en-US" sz="1200" b="0">
                          <a:solidFill>
                            <a:srgbClr val="000000"/>
                          </a:solidFill>
                          <a:latin typeface="宋体" panose="02010600030101010101" pitchFamily="2" charset="-122"/>
                        </a:rPr>
                        <a:t>5</a:t>
                      </a:r>
                      <a:endParaRPr lang="en-US" altLang="en-US" sz="1200" b="0">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0CECE"/>
                    </a:solidFill>
                  </a:tcPr>
                </a:tc>
                <a:tc>
                  <a:txBody>
                    <a:bodyPr/>
                    <a:p>
                      <a:pPr indent="0">
                        <a:buNone/>
                      </a:pPr>
                      <a:r>
                        <a:rPr lang="zh-CN" sz="1200" b="0">
                          <a:solidFill>
                            <a:srgbClr val="000000"/>
                          </a:solidFill>
                          <a:latin typeface="+mj-lt"/>
                          <a:ea typeface="宋体" panose="02010600030101010101" pitchFamily="2" charset="-122"/>
                          <a:cs typeface="+mj-lt"/>
                        </a:rPr>
                        <a:t>Automatic package testing machine</a:t>
                      </a:r>
                      <a:endParaRPr lang="zh-CN" sz="1200" b="0">
                        <a:solidFill>
                          <a:srgbClr val="000000"/>
                        </a:solidFill>
                        <a:latin typeface="+mj-lt"/>
                        <a:ea typeface="宋体" panose="02010600030101010101" pitchFamily="2" charset="-122"/>
                        <a:cs typeface="+mj-lt"/>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0CECE"/>
                    </a:solidFill>
                  </a:tcPr>
                </a:tc>
                <a:tc>
                  <a:txBody>
                    <a:bodyPr/>
                    <a:p>
                      <a:pPr indent="0" algn="ctr">
                        <a:buNone/>
                      </a:pPr>
                      <a:r>
                        <a:rPr lang="en-US" sz="1200" b="0">
                          <a:solidFill>
                            <a:srgbClr val="000000"/>
                          </a:solidFill>
                          <a:latin typeface="宋体" panose="02010600030101010101" pitchFamily="2" charset="-122"/>
                        </a:rPr>
                        <a:t>25</a:t>
                      </a:r>
                      <a:endParaRPr lang="en-US" altLang="en-US" sz="1200" b="0">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0CECE"/>
                    </a:solidFill>
                  </a:tcPr>
                </a:tc>
                <a:tc>
                  <a:txBody>
                    <a:bodyPr/>
                    <a:p>
                      <a:pPr indent="0" algn="ctr">
                        <a:buNone/>
                      </a:pPr>
                      <a:r>
                        <a:rPr lang="en-US" sz="1200" b="0">
                          <a:solidFill>
                            <a:srgbClr val="000000"/>
                          </a:solidFill>
                          <a:latin typeface="宋体" panose="02010600030101010101" pitchFamily="2" charset="-122"/>
                        </a:rPr>
                        <a:t>50</a:t>
                      </a:r>
                      <a:endParaRPr lang="en-US" altLang="en-US" sz="1200" b="0">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0CECE"/>
                    </a:solidFill>
                  </a:tcPr>
                </a:tc>
                <a:tc>
                  <a:txBody>
                    <a:bodyPr/>
                    <a:p>
                      <a:pPr indent="0" algn="ctr">
                        <a:buNone/>
                      </a:pPr>
                      <a:r>
                        <a:rPr lang="en-US" sz="1200" b="0">
                          <a:solidFill>
                            <a:srgbClr val="000000"/>
                          </a:solidFill>
                          <a:latin typeface="宋体" panose="02010600030101010101" pitchFamily="2" charset="-122"/>
                        </a:rPr>
                        <a:t>1,250 </a:t>
                      </a:r>
                      <a:endParaRPr lang="en-US" altLang="en-US" sz="1200" b="0">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0CECE"/>
                    </a:solidFill>
                  </a:tcPr>
                </a:tc>
                <a:tc>
                  <a:txBody>
                    <a:bodyPr/>
                    <a:p>
                      <a:pPr indent="0" algn="ctr">
                        <a:buNone/>
                      </a:pPr>
                      <a:r>
                        <a:rPr lang="en-US" sz="1200" b="0">
                          <a:solidFill>
                            <a:srgbClr val="000000"/>
                          </a:solidFill>
                          <a:latin typeface="宋体" panose="02010600030101010101" pitchFamily="2" charset="-122"/>
                        </a:rPr>
                        <a:t>32,500 </a:t>
                      </a:r>
                      <a:endParaRPr lang="en-US" altLang="en-US" sz="1200" b="0">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0CECE"/>
                    </a:solidFill>
                  </a:tcPr>
                </a:tc>
              </a:tr>
            </a:tbl>
          </a:graphicData>
        </a:graphic>
      </p:graphicFrame>
    </p:spTree>
    <p:custDataLst>
      <p:tags r:id="rId3"/>
    </p:custDataLst>
  </p:cSld>
  <p:clrMapOvr>
    <a:masterClrMapping/>
  </p:clrMapOvr>
  <p:transition spd="slow" advTm="4000">
    <p:pull/>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lang="zh-CN" altLang="en-US" sz="1800" dirty="0">
                <a:solidFill>
                  <a:prstClr val="black">
                    <a:lumMod val="65000"/>
                    <a:lumOff val="35000"/>
                  </a:prstClr>
                </a:solidFill>
              </a:rPr>
              <a:t>Production Equipment</a:t>
            </a:r>
            <a:endParaRPr lang="zh-CN" altLang="en-US" sz="1800" dirty="0">
              <a:solidFill>
                <a:prstClr val="black">
                  <a:lumMod val="65000"/>
                  <a:lumOff val="35000"/>
                </a:prstClr>
              </a:solidFill>
            </a:endParaRPr>
          </a:p>
        </p:txBody>
      </p:sp>
      <p:sp>
        <p:nvSpPr>
          <p:cNvPr id="45" name="矩形 44"/>
          <p:cNvSpPr/>
          <p:nvPr/>
        </p:nvSpPr>
        <p:spPr>
          <a:xfrm>
            <a:off x="6948170" y="195580"/>
            <a:ext cx="1872615" cy="431800"/>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54" name="图片 53"/>
          <p:cNvPicPr>
            <a:picLocks noChangeAspect="1"/>
          </p:cNvPicPr>
          <p:nvPr/>
        </p:nvPicPr>
        <p:blipFill>
          <a:blip r:embed="rId1"/>
          <a:stretch>
            <a:fillRect/>
          </a:stretch>
        </p:blipFill>
        <p:spPr>
          <a:xfrm>
            <a:off x="7854315" y="339725"/>
            <a:ext cx="786130" cy="222885"/>
          </a:xfrm>
          <a:prstGeom prst="rect">
            <a:avLst/>
          </a:prstGeom>
        </p:spPr>
      </p:pic>
      <p:grpSp>
        <p:nvGrpSpPr>
          <p:cNvPr id="17" name="组合 16"/>
          <p:cNvGrpSpPr/>
          <p:nvPr/>
        </p:nvGrpSpPr>
        <p:grpSpPr>
          <a:xfrm>
            <a:off x="3535680" y="2966085"/>
            <a:ext cx="2058670" cy="1427480"/>
            <a:chOff x="4705" y="1896"/>
            <a:chExt cx="3242" cy="2248"/>
          </a:xfrm>
        </p:grpSpPr>
        <p:sp>
          <p:nvSpPr>
            <p:cNvPr id="15" name="MH_Other_1"/>
            <p:cNvSpPr/>
            <p:nvPr>
              <p:custDataLst>
                <p:tags r:id="rId2"/>
              </p:custDataLst>
            </p:nvPr>
          </p:nvSpPr>
          <p:spPr>
            <a:xfrm>
              <a:off x="4705" y="1896"/>
              <a:ext cx="3242" cy="2249"/>
            </a:xfrm>
            <a:prstGeom prst="rect">
              <a:avLst/>
            </a:prstGeom>
            <a:solidFill>
              <a:schemeClr val="bg1">
                <a:lumMod val="95000"/>
              </a:schemeClr>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63" y="2122"/>
              <a:ext cx="2952" cy="1871"/>
            </a:xfrm>
            <a:prstGeom prst="rect">
              <a:avLst/>
            </a:prstGeom>
          </p:spPr>
        </p:pic>
      </p:grpSp>
      <p:sp>
        <p:nvSpPr>
          <p:cNvPr id="2" name="文本框 1"/>
          <p:cNvSpPr txBox="1"/>
          <p:nvPr/>
        </p:nvSpPr>
        <p:spPr>
          <a:xfrm>
            <a:off x="1431925" y="2489835"/>
            <a:ext cx="1931670" cy="655320"/>
          </a:xfrm>
          <a:prstGeom prst="rect">
            <a:avLst/>
          </a:prstGeom>
          <a:noFill/>
        </p:spPr>
        <p:txBody>
          <a:bodyPr wrap="square" rtlCol="0">
            <a:noAutofit/>
          </a:bodyPr>
          <a:lstStyle/>
          <a:p>
            <a:r>
              <a:rPr lang="zh-CN" altLang="en-US" sz="1200" dirty="0" smtClean="0">
                <a:latin typeface="+mj-lt"/>
                <a:cs typeface="+mj-lt"/>
              </a:rPr>
              <a:t>Automatic wire winding welding equipment</a:t>
            </a:r>
            <a:endParaRPr lang="zh-CN" altLang="en-US" sz="1200" dirty="0" smtClean="0">
              <a:latin typeface="+mj-lt"/>
              <a:cs typeface="+mj-lt"/>
            </a:endParaRPr>
          </a:p>
        </p:txBody>
      </p:sp>
      <p:sp>
        <p:nvSpPr>
          <p:cNvPr id="23" name="文本框 22"/>
          <p:cNvSpPr txBox="1"/>
          <p:nvPr/>
        </p:nvSpPr>
        <p:spPr>
          <a:xfrm>
            <a:off x="3716020" y="4453255"/>
            <a:ext cx="1881505" cy="881380"/>
          </a:xfrm>
          <a:prstGeom prst="rect">
            <a:avLst/>
          </a:prstGeom>
          <a:noFill/>
        </p:spPr>
        <p:txBody>
          <a:bodyPr wrap="square" rtlCol="0">
            <a:noAutofit/>
          </a:bodyPr>
          <a:p>
            <a:r>
              <a:rPr lang="zh-CN" altLang="en-US" sz="1200" dirty="0" smtClean="0">
                <a:cs typeface="+mn-lt"/>
              </a:rPr>
              <a:t>Automatic appearance inspection equipment</a:t>
            </a:r>
            <a:endParaRPr lang="zh-CN" altLang="en-US" sz="1200" dirty="0" smtClean="0">
              <a:cs typeface="+mn-lt"/>
            </a:endParaRPr>
          </a:p>
        </p:txBody>
      </p:sp>
      <p:sp>
        <p:nvSpPr>
          <p:cNvPr id="6" name="文本框 5"/>
          <p:cNvSpPr txBox="1"/>
          <p:nvPr/>
        </p:nvSpPr>
        <p:spPr>
          <a:xfrm>
            <a:off x="5507990" y="2493645"/>
            <a:ext cx="1689100" cy="460375"/>
          </a:xfrm>
          <a:prstGeom prst="rect">
            <a:avLst/>
          </a:prstGeom>
          <a:noFill/>
        </p:spPr>
        <p:txBody>
          <a:bodyPr wrap="square" rtlCol="0">
            <a:spAutoFit/>
          </a:bodyPr>
          <a:p>
            <a:r>
              <a:rPr lang="zh-CN" altLang="en-US" sz="1200" dirty="0" smtClean="0">
                <a:latin typeface="+mj-lt"/>
                <a:cs typeface="+mj-lt"/>
              </a:rPr>
              <a:t>Automatic forming equipment</a:t>
            </a:r>
            <a:endParaRPr lang="zh-CN" altLang="en-US" sz="1200" dirty="0" smtClean="0">
              <a:latin typeface="+mj-lt"/>
              <a:cs typeface="+mj-lt"/>
            </a:endParaRPr>
          </a:p>
        </p:txBody>
      </p:sp>
      <p:sp>
        <p:nvSpPr>
          <p:cNvPr id="9" name="文本框 8"/>
          <p:cNvSpPr txBox="1"/>
          <p:nvPr/>
        </p:nvSpPr>
        <p:spPr>
          <a:xfrm>
            <a:off x="6430645" y="4503420"/>
            <a:ext cx="2249805" cy="461645"/>
          </a:xfrm>
          <a:prstGeom prst="rect">
            <a:avLst/>
          </a:prstGeom>
          <a:noFill/>
        </p:spPr>
        <p:txBody>
          <a:bodyPr wrap="square" rtlCol="0">
            <a:noAutofit/>
          </a:bodyPr>
          <a:p>
            <a:r>
              <a:rPr lang="zh-CN" altLang="en-US" sz="1200" dirty="0" smtClean="0">
                <a:latin typeface="+mj-lt"/>
                <a:cs typeface="+mj-lt"/>
              </a:rPr>
              <a:t>Automatic testing packaging equipment</a:t>
            </a:r>
            <a:endParaRPr lang="zh-CN" altLang="en-US" sz="1200" dirty="0" smtClean="0">
              <a:latin typeface="+mj-lt"/>
              <a:cs typeface="+mj-lt"/>
            </a:endParaRPr>
          </a:p>
        </p:txBody>
      </p:sp>
      <p:sp>
        <p:nvSpPr>
          <p:cNvPr id="12" name="文本框 11"/>
          <p:cNvSpPr txBox="1"/>
          <p:nvPr/>
        </p:nvSpPr>
        <p:spPr>
          <a:xfrm>
            <a:off x="843915" y="4474845"/>
            <a:ext cx="2039620" cy="686435"/>
          </a:xfrm>
          <a:prstGeom prst="rect">
            <a:avLst/>
          </a:prstGeom>
          <a:noFill/>
        </p:spPr>
        <p:txBody>
          <a:bodyPr wrap="square" rtlCol="0">
            <a:noAutofit/>
          </a:bodyPr>
          <a:p>
            <a:r>
              <a:rPr sz="1200" dirty="0" smtClean="0"/>
              <a:t>Automatic cutting/bending equipment</a:t>
            </a:r>
            <a:endParaRPr sz="1200" dirty="0" smtClean="0"/>
          </a:p>
        </p:txBody>
      </p:sp>
      <p:sp>
        <p:nvSpPr>
          <p:cNvPr id="37" name="MH_Other_1"/>
          <p:cNvSpPr/>
          <p:nvPr>
            <p:custDataLst>
              <p:tags r:id="rId4"/>
            </p:custDataLst>
          </p:nvPr>
        </p:nvSpPr>
        <p:spPr>
          <a:xfrm>
            <a:off x="1331595" y="972185"/>
            <a:ext cx="2058670" cy="1428115"/>
          </a:xfrm>
          <a:prstGeom prst="rect">
            <a:avLst/>
          </a:prstGeom>
          <a:solidFill>
            <a:schemeClr val="bg1">
              <a:lumMod val="95000"/>
            </a:schemeClr>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6" name="图片 15"/>
          <p:cNvPicPr>
            <a:picLocks noChangeAspect="1"/>
          </p:cNvPicPr>
          <p:nvPr/>
        </p:nvPicPr>
        <p:blipFill rotWithShape="1">
          <a:blip r:embed="rId5" cstate="print">
            <a:extLst>
              <a:ext uri="{28A0092B-C50C-407E-A947-70E740481C1C}">
                <a14:useLocalDpi xmlns:a14="http://schemas.microsoft.com/office/drawing/2010/main" val="0"/>
              </a:ext>
            </a:extLst>
          </a:blip>
          <a:srcRect l="12173" t="13099"/>
          <a:stretch>
            <a:fillRect/>
          </a:stretch>
        </p:blipFill>
        <p:spPr>
          <a:xfrm>
            <a:off x="1475740" y="1093470"/>
            <a:ext cx="1795780" cy="1185545"/>
          </a:xfrm>
          <a:prstGeom prst="rect">
            <a:avLst/>
          </a:prstGeom>
        </p:spPr>
      </p:pic>
      <p:sp>
        <p:nvSpPr>
          <p:cNvPr id="5" name="MH_Other_1"/>
          <p:cNvSpPr/>
          <p:nvPr>
            <p:custDataLst>
              <p:tags r:id="rId6"/>
            </p:custDataLst>
          </p:nvPr>
        </p:nvSpPr>
        <p:spPr>
          <a:xfrm>
            <a:off x="4974590" y="1052195"/>
            <a:ext cx="2058670" cy="1428115"/>
          </a:xfrm>
          <a:prstGeom prst="rect">
            <a:avLst/>
          </a:prstGeom>
          <a:solidFill>
            <a:schemeClr val="bg1">
              <a:lumMod val="95000"/>
            </a:schemeClr>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4" name="图片 3"/>
          <p:cNvPicPr>
            <a:picLocks noChangeAspect="1"/>
          </p:cNvPicPr>
          <p:nvPr/>
        </p:nvPicPr>
        <p:blipFill>
          <a:blip r:embed="rId7"/>
          <a:srcRect b="467"/>
          <a:stretch>
            <a:fillRect/>
          </a:stretch>
        </p:blipFill>
        <p:spPr>
          <a:xfrm>
            <a:off x="5118735" y="1155700"/>
            <a:ext cx="1803400" cy="1188085"/>
          </a:xfrm>
          <a:prstGeom prst="rect">
            <a:avLst/>
          </a:prstGeom>
        </p:spPr>
      </p:pic>
      <p:sp>
        <p:nvSpPr>
          <p:cNvPr id="18" name="MH_Other_1"/>
          <p:cNvSpPr/>
          <p:nvPr>
            <p:custDataLst>
              <p:tags r:id="rId8"/>
            </p:custDataLst>
          </p:nvPr>
        </p:nvSpPr>
        <p:spPr>
          <a:xfrm>
            <a:off x="6263640" y="2964815"/>
            <a:ext cx="2058670" cy="1428115"/>
          </a:xfrm>
          <a:prstGeom prst="rect">
            <a:avLst/>
          </a:prstGeom>
          <a:solidFill>
            <a:schemeClr val="bg1">
              <a:lumMod val="95000"/>
            </a:schemeClr>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14" name="组合 13"/>
          <p:cNvGrpSpPr/>
          <p:nvPr/>
        </p:nvGrpSpPr>
        <p:grpSpPr>
          <a:xfrm>
            <a:off x="824230" y="2989580"/>
            <a:ext cx="2058670" cy="1427480"/>
            <a:chOff x="2097" y="4667"/>
            <a:chExt cx="3242" cy="2248"/>
          </a:xfrm>
        </p:grpSpPr>
        <p:sp>
          <p:nvSpPr>
            <p:cNvPr id="11" name="MH_Other_1"/>
            <p:cNvSpPr/>
            <p:nvPr>
              <p:custDataLst>
                <p:tags r:id="rId9"/>
              </p:custDataLst>
            </p:nvPr>
          </p:nvSpPr>
          <p:spPr>
            <a:xfrm>
              <a:off x="2097" y="4667"/>
              <a:ext cx="3242" cy="2249"/>
            </a:xfrm>
            <a:prstGeom prst="rect">
              <a:avLst/>
            </a:prstGeom>
            <a:solidFill>
              <a:schemeClr val="bg1">
                <a:lumMod val="95000"/>
              </a:schemeClr>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3" name="图片 12"/>
            <p:cNvPicPr>
              <a:picLocks noChangeAspect="1"/>
            </p:cNvPicPr>
            <p:nvPr/>
          </p:nvPicPr>
          <p:blipFill>
            <a:blip r:embed="rId10"/>
            <a:srcRect l="-8182"/>
            <a:stretch>
              <a:fillRect/>
            </a:stretch>
          </p:blipFill>
          <p:spPr>
            <a:xfrm rot="16200000">
              <a:off x="2759" y="4425"/>
              <a:ext cx="1865" cy="2928"/>
            </a:xfrm>
            <a:prstGeom prst="rect">
              <a:avLst/>
            </a:prstGeom>
          </p:spPr>
        </p:pic>
      </p:grpSp>
      <p:pic>
        <p:nvPicPr>
          <p:cNvPr id="10" name="图片 9"/>
          <p:cNvPicPr>
            <a:picLocks noChangeAspect="1"/>
          </p:cNvPicPr>
          <p:nvPr/>
        </p:nvPicPr>
        <p:blipFill>
          <a:blip r:embed="rId11"/>
          <a:srcRect b="4429"/>
          <a:stretch>
            <a:fillRect/>
          </a:stretch>
        </p:blipFill>
        <p:spPr>
          <a:xfrm>
            <a:off x="6379845" y="3075940"/>
            <a:ext cx="1884706" cy="1188000"/>
          </a:xfrm>
          <a:prstGeom prst="rect">
            <a:avLst/>
          </a:prstGeom>
        </p:spPr>
      </p:pic>
    </p:spTree>
    <p:custDataLst>
      <p:tags r:id="rId12"/>
    </p:custDataLst>
  </p:cSld>
  <p:clrMapOvr>
    <a:masterClrMapping/>
  </p:clrMapOvr>
  <p:transition spd="slow" advTm="4000">
    <p:pull/>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lang="zh-CN" altLang="en-US" sz="1800" dirty="0">
                <a:solidFill>
                  <a:prstClr val="black">
                    <a:lumMod val="65000"/>
                    <a:lumOff val="35000"/>
                  </a:prstClr>
                </a:solidFill>
                <a:latin typeface="+mj-lt"/>
                <a:cs typeface="+mj-lt"/>
              </a:rPr>
              <a:t>Detection </a:t>
            </a:r>
            <a:r>
              <a:rPr lang="en-US" altLang="zh-CN" sz="1800" dirty="0">
                <a:solidFill>
                  <a:prstClr val="black">
                    <a:lumMod val="65000"/>
                    <a:lumOff val="35000"/>
                  </a:prstClr>
                </a:solidFill>
                <a:latin typeface="+mj-lt"/>
                <a:cs typeface="+mj-lt"/>
              </a:rPr>
              <a:t>E</a:t>
            </a:r>
            <a:r>
              <a:rPr lang="zh-CN" altLang="en-US" sz="1800" dirty="0">
                <a:solidFill>
                  <a:prstClr val="black">
                    <a:lumMod val="65000"/>
                    <a:lumOff val="35000"/>
                  </a:prstClr>
                </a:solidFill>
                <a:latin typeface="+mj-lt"/>
                <a:cs typeface="+mj-lt"/>
              </a:rPr>
              <a:t>quipment</a:t>
            </a:r>
            <a:endParaRPr lang="zh-CN" altLang="en-US" sz="1800" dirty="0">
              <a:solidFill>
                <a:prstClr val="black">
                  <a:lumMod val="65000"/>
                  <a:lumOff val="35000"/>
                </a:prstClr>
              </a:solidFill>
              <a:latin typeface="+mj-lt"/>
              <a:cs typeface="+mj-lt"/>
            </a:endParaRPr>
          </a:p>
        </p:txBody>
      </p:sp>
      <p:sp>
        <p:nvSpPr>
          <p:cNvPr id="45" name="矩形 44"/>
          <p:cNvSpPr/>
          <p:nvPr/>
        </p:nvSpPr>
        <p:spPr>
          <a:xfrm>
            <a:off x="6948170" y="195580"/>
            <a:ext cx="1872615" cy="431800"/>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54" name="图片 53"/>
          <p:cNvPicPr>
            <a:picLocks noChangeAspect="1"/>
          </p:cNvPicPr>
          <p:nvPr/>
        </p:nvPicPr>
        <p:blipFill>
          <a:blip r:embed="rId1"/>
          <a:stretch>
            <a:fillRect/>
          </a:stretch>
        </p:blipFill>
        <p:spPr>
          <a:xfrm>
            <a:off x="7854315" y="339725"/>
            <a:ext cx="786130" cy="222885"/>
          </a:xfrm>
          <a:prstGeom prst="rect">
            <a:avLst/>
          </a:prstGeom>
        </p:spPr>
      </p:pic>
      <p:sp>
        <p:nvSpPr>
          <p:cNvPr id="25" name="Text Box 22"/>
          <p:cNvSpPr txBox="1"/>
          <p:nvPr/>
        </p:nvSpPr>
        <p:spPr>
          <a:xfrm>
            <a:off x="787400" y="2177415"/>
            <a:ext cx="1344295" cy="608965"/>
          </a:xfrm>
          <a:prstGeom prst="rect">
            <a:avLst/>
          </a:prstGeom>
          <a:noFill/>
          <a:ln w="9525">
            <a:noFill/>
          </a:ln>
        </p:spPr>
        <p:txBody>
          <a:bodyPr wrap="square">
            <a:noAutofit/>
          </a:bodyPr>
          <a:p>
            <a:pPr eaLnBrk="0" hangingPunct="0"/>
            <a:r>
              <a:rPr lang="zh-CN" altLang="en-US" sz="1200" dirty="0">
                <a:latin typeface="+mj-lt"/>
                <a:ea typeface="微软雅黑" panose="020B0503020204020204" pitchFamily="34" charset="-122"/>
                <a:cs typeface="+mj-lt"/>
              </a:rPr>
              <a:t>ROHS</a:t>
            </a:r>
            <a:r>
              <a:rPr lang="en-US" altLang="zh-CN" sz="1200" dirty="0">
                <a:latin typeface="+mj-lt"/>
                <a:ea typeface="微软雅黑" panose="020B0503020204020204" pitchFamily="34" charset="-122"/>
                <a:cs typeface="+mj-lt"/>
              </a:rPr>
              <a:t> Detector</a:t>
            </a:r>
            <a:endParaRPr lang="en-US" altLang="zh-CN" sz="1200" dirty="0">
              <a:latin typeface="+mj-lt"/>
              <a:ea typeface="微软雅黑" panose="020B0503020204020204" pitchFamily="34" charset="-122"/>
              <a:cs typeface="+mj-lt"/>
            </a:endParaRPr>
          </a:p>
        </p:txBody>
      </p:sp>
      <p:sp>
        <p:nvSpPr>
          <p:cNvPr id="23" name="Text Box 20"/>
          <p:cNvSpPr txBox="1"/>
          <p:nvPr/>
        </p:nvSpPr>
        <p:spPr>
          <a:xfrm>
            <a:off x="2267585" y="2231390"/>
            <a:ext cx="2204085" cy="512445"/>
          </a:xfrm>
          <a:prstGeom prst="rect">
            <a:avLst/>
          </a:prstGeom>
          <a:noFill/>
          <a:ln w="9525">
            <a:noFill/>
          </a:ln>
        </p:spPr>
        <p:txBody>
          <a:bodyPr wrap="square">
            <a:noAutofit/>
          </a:bodyPr>
          <a:p>
            <a:pPr eaLnBrk="0" hangingPunct="0"/>
            <a:r>
              <a:rPr lang="en-US" altLang="zh-CN" sz="1200" dirty="0">
                <a:latin typeface="+mj-lt"/>
                <a:ea typeface="微软雅黑" panose="020B0503020204020204" pitchFamily="34" charset="-122"/>
                <a:cs typeface="+mj-lt"/>
              </a:rPr>
              <a:t>4284A</a:t>
            </a:r>
            <a:r>
              <a:rPr lang="en-US" altLang="zh-CN" sz="1200" dirty="0">
                <a:latin typeface="+mj-lt"/>
                <a:ea typeface="微软雅黑" panose="020B0503020204020204" pitchFamily="34" charset="-122"/>
                <a:cs typeface="+mj-lt"/>
              </a:rPr>
              <a:t> DC Stacking tester</a:t>
            </a:r>
            <a:endParaRPr lang="en-US" altLang="zh-CN" sz="1200" dirty="0">
              <a:latin typeface="+mj-lt"/>
              <a:ea typeface="微软雅黑" panose="020B0503020204020204" pitchFamily="34" charset="-122"/>
              <a:cs typeface="+mj-lt"/>
            </a:endParaRPr>
          </a:p>
        </p:txBody>
      </p:sp>
      <p:sp>
        <p:nvSpPr>
          <p:cNvPr id="2" name="Text Box 20"/>
          <p:cNvSpPr txBox="1"/>
          <p:nvPr/>
        </p:nvSpPr>
        <p:spPr>
          <a:xfrm>
            <a:off x="4283710" y="2226945"/>
            <a:ext cx="2384425" cy="546100"/>
          </a:xfrm>
          <a:prstGeom prst="rect">
            <a:avLst/>
          </a:prstGeom>
          <a:noFill/>
          <a:ln w="9525">
            <a:noFill/>
          </a:ln>
        </p:spPr>
        <p:txBody>
          <a:bodyPr wrap="square">
            <a:noAutofit/>
          </a:bodyPr>
          <a:p>
            <a:pPr eaLnBrk="0" hangingPunct="0"/>
            <a:r>
              <a:rPr lang="en-US" altLang="zh-CN" sz="1200" dirty="0">
                <a:latin typeface="微软雅黑" panose="020B0503020204020204" pitchFamily="34" charset="-122"/>
                <a:ea typeface="微软雅黑" panose="020B0503020204020204" pitchFamily="34" charset="-122"/>
                <a:cs typeface="Arial" panose="020B0604020202020204" pitchFamily="34" charset="0"/>
              </a:rPr>
              <a:t> </a:t>
            </a:r>
            <a:r>
              <a:rPr lang="en-US" altLang="zh-CN" sz="1200" dirty="0">
                <a:latin typeface="+mj-lt"/>
                <a:ea typeface="微软雅黑" panose="020B0503020204020204" pitchFamily="34" charset="-122"/>
                <a:cs typeface="+mj-lt"/>
              </a:rPr>
              <a:t>4285A High Frequency Tester</a:t>
            </a:r>
            <a:endParaRPr lang="en-US" altLang="zh-CN" sz="1200" dirty="0">
              <a:latin typeface="+mj-lt"/>
              <a:ea typeface="微软雅黑" panose="020B0503020204020204" pitchFamily="34" charset="-122"/>
              <a:cs typeface="+mj-lt"/>
            </a:endParaRPr>
          </a:p>
        </p:txBody>
      </p:sp>
      <p:sp>
        <p:nvSpPr>
          <p:cNvPr id="13" name="Text Box 7"/>
          <p:cNvSpPr txBox="1"/>
          <p:nvPr/>
        </p:nvSpPr>
        <p:spPr>
          <a:xfrm>
            <a:off x="6588125" y="2246630"/>
            <a:ext cx="2412365" cy="681990"/>
          </a:xfrm>
          <a:prstGeom prst="rect">
            <a:avLst/>
          </a:prstGeom>
          <a:noFill/>
          <a:ln w="9525">
            <a:noFill/>
          </a:ln>
        </p:spPr>
        <p:txBody>
          <a:bodyPr>
            <a:noAutofit/>
          </a:bodyPr>
          <a:p>
            <a:pPr eaLnBrk="0" hangingPunct="0"/>
            <a:r>
              <a:rPr lang="en-US" altLang="zh-CN" sz="1200" dirty="0">
                <a:latin typeface="Arial" panose="020B0604020202020204" pitchFamily="34" charset="0"/>
                <a:ea typeface="微软雅黑" panose="020B0503020204020204" pitchFamily="34" charset="-122"/>
                <a:cs typeface="Arial" panose="020B0604020202020204" pitchFamily="34" charset="0"/>
              </a:rPr>
              <a:t>    Pressure Resistance Tester</a:t>
            </a:r>
            <a:endParaRPr lang="en-US" altLang="zh-CN" sz="1200" dirty="0">
              <a:latin typeface="Arial" panose="020B0604020202020204" pitchFamily="34" charset="0"/>
              <a:ea typeface="微软雅黑" panose="020B0503020204020204" pitchFamily="34" charset="-122"/>
              <a:cs typeface="Arial" panose="020B0604020202020204" pitchFamily="34" charset="0"/>
            </a:endParaRPr>
          </a:p>
        </p:txBody>
      </p:sp>
      <p:sp>
        <p:nvSpPr>
          <p:cNvPr id="34" name="Text Box 7"/>
          <p:cNvSpPr txBox="1"/>
          <p:nvPr/>
        </p:nvSpPr>
        <p:spPr>
          <a:xfrm>
            <a:off x="323215" y="4233545"/>
            <a:ext cx="1537970" cy="471170"/>
          </a:xfrm>
          <a:prstGeom prst="rect">
            <a:avLst/>
          </a:prstGeom>
          <a:noFill/>
          <a:ln w="9525">
            <a:noFill/>
          </a:ln>
        </p:spPr>
        <p:txBody>
          <a:bodyPr>
            <a:noAutofit/>
          </a:bodyPr>
          <a:p>
            <a:pPr eaLnBrk="0" hangingPunct="0"/>
            <a:r>
              <a:rPr lang="en-US" altLang="zh-CN" sz="1200" dirty="0">
                <a:latin typeface="+mj-lt"/>
                <a:ea typeface="微软雅黑" panose="020B0503020204020204" pitchFamily="34" charset="-122"/>
                <a:cs typeface="+mj-lt"/>
              </a:rPr>
              <a:t>Interlayer Tester</a:t>
            </a:r>
            <a:endParaRPr lang="en-US" altLang="zh-CN" sz="1200" dirty="0">
              <a:latin typeface="+mj-lt"/>
              <a:ea typeface="微软雅黑" panose="020B0503020204020204" pitchFamily="34" charset="-122"/>
              <a:cs typeface="+mj-lt"/>
            </a:endParaRPr>
          </a:p>
        </p:txBody>
      </p:sp>
      <p:sp>
        <p:nvSpPr>
          <p:cNvPr id="4" name="Text Box 7"/>
          <p:cNvSpPr txBox="1"/>
          <p:nvPr/>
        </p:nvSpPr>
        <p:spPr>
          <a:xfrm>
            <a:off x="1979000" y="4232926"/>
            <a:ext cx="1329050" cy="275590"/>
          </a:xfrm>
          <a:prstGeom prst="rect">
            <a:avLst/>
          </a:prstGeom>
          <a:noFill/>
          <a:ln w="9525">
            <a:noFill/>
          </a:ln>
        </p:spPr>
        <p:txBody>
          <a:bodyPr>
            <a:spAutoFit/>
          </a:bodyPr>
          <a:p>
            <a:pPr eaLnBrk="0" hangingPunct="0"/>
            <a:r>
              <a:rPr lang="en-US" altLang="zh-CN" sz="1200" dirty="0">
                <a:latin typeface="微软雅黑" panose="020B0503020204020204" pitchFamily="34" charset="-122"/>
                <a:ea typeface="微软雅黑" panose="020B0503020204020204" pitchFamily="34" charset="-122"/>
                <a:cs typeface="Arial" panose="020B0604020202020204" pitchFamily="34" charset="0"/>
              </a:rPr>
              <a:t>    </a:t>
            </a:r>
            <a:r>
              <a:rPr lang="en-US" altLang="zh-CN" sz="1200" dirty="0">
                <a:latin typeface="+mj-lt"/>
                <a:ea typeface="微软雅黑" panose="020B0503020204020204" pitchFamily="34" charset="-122"/>
                <a:cs typeface="+mj-lt"/>
              </a:rPr>
              <a:t> CCD Tester</a:t>
            </a:r>
            <a:endParaRPr lang="zh-CN" altLang="en-US" sz="1200" dirty="0">
              <a:latin typeface="+mj-lt"/>
              <a:ea typeface="微软雅黑" panose="020B0503020204020204" pitchFamily="34" charset="-122"/>
              <a:cs typeface="+mj-lt"/>
            </a:endParaRPr>
          </a:p>
        </p:txBody>
      </p:sp>
      <p:sp>
        <p:nvSpPr>
          <p:cNvPr id="6" name="Text Box 7"/>
          <p:cNvSpPr txBox="1"/>
          <p:nvPr/>
        </p:nvSpPr>
        <p:spPr>
          <a:xfrm>
            <a:off x="3719195" y="4215765"/>
            <a:ext cx="1589405" cy="530225"/>
          </a:xfrm>
          <a:prstGeom prst="rect">
            <a:avLst/>
          </a:prstGeom>
          <a:noFill/>
          <a:ln w="9525">
            <a:noFill/>
          </a:ln>
        </p:spPr>
        <p:txBody>
          <a:bodyPr>
            <a:noAutofit/>
          </a:bodyPr>
          <a:p>
            <a:pPr eaLnBrk="0" hangingPunct="0"/>
            <a:r>
              <a:rPr lang="zh-CN" sz="1200" dirty="0">
                <a:latin typeface="+mj-lt"/>
                <a:ea typeface="微软雅黑" panose="020B0503020204020204" pitchFamily="34" charset="-122"/>
                <a:cs typeface="+mj-lt"/>
              </a:rPr>
              <a:t>Resistance </a:t>
            </a:r>
            <a:r>
              <a:rPr lang="en-US" altLang="zh-CN" sz="1200" dirty="0">
                <a:latin typeface="+mj-lt"/>
                <a:ea typeface="微软雅黑" panose="020B0503020204020204" pitchFamily="34" charset="-122"/>
                <a:cs typeface="+mj-lt"/>
              </a:rPr>
              <a:t>T</a:t>
            </a:r>
            <a:r>
              <a:rPr lang="zh-CN" sz="1200" dirty="0">
                <a:latin typeface="+mj-lt"/>
                <a:ea typeface="微软雅黑" panose="020B0503020204020204" pitchFamily="34" charset="-122"/>
                <a:cs typeface="+mj-lt"/>
              </a:rPr>
              <a:t>ester</a:t>
            </a:r>
            <a:endParaRPr lang="zh-CN" sz="1200" dirty="0">
              <a:latin typeface="+mj-lt"/>
              <a:ea typeface="微软雅黑" panose="020B0503020204020204" pitchFamily="34" charset="-122"/>
              <a:cs typeface="+mj-lt"/>
            </a:endParaRPr>
          </a:p>
        </p:txBody>
      </p:sp>
      <p:sp>
        <p:nvSpPr>
          <p:cNvPr id="8" name="文本框 7"/>
          <p:cNvSpPr txBox="1"/>
          <p:nvPr/>
        </p:nvSpPr>
        <p:spPr>
          <a:xfrm>
            <a:off x="5365750" y="4224020"/>
            <a:ext cx="1858010" cy="267970"/>
          </a:xfrm>
          <a:prstGeom prst="rect">
            <a:avLst/>
          </a:prstGeom>
          <a:noFill/>
        </p:spPr>
        <p:txBody>
          <a:bodyPr wrap="square" rtlCol="0">
            <a:noAutofit/>
          </a:bodyPr>
          <a:p>
            <a:pPr algn="ctr"/>
            <a:r>
              <a:rPr lang="zh-CN" altLang="en-US" sz="1200" dirty="0">
                <a:latin typeface="+mj-lt"/>
                <a:cs typeface="+mj-lt"/>
              </a:rPr>
              <a:t>Tensile </a:t>
            </a:r>
            <a:r>
              <a:rPr lang="en-US" altLang="zh-CN" sz="1200" dirty="0">
                <a:latin typeface="+mj-lt"/>
                <a:cs typeface="+mj-lt"/>
              </a:rPr>
              <a:t>T</a:t>
            </a:r>
            <a:r>
              <a:rPr lang="zh-CN" altLang="en-US" sz="1200" dirty="0">
                <a:latin typeface="+mj-lt"/>
                <a:cs typeface="+mj-lt"/>
              </a:rPr>
              <a:t>ester</a:t>
            </a:r>
            <a:endParaRPr lang="zh-CN" altLang="en-US" sz="1200" dirty="0">
              <a:latin typeface="+mj-lt"/>
              <a:cs typeface="+mj-lt"/>
            </a:endParaRPr>
          </a:p>
        </p:txBody>
      </p:sp>
      <p:sp>
        <p:nvSpPr>
          <p:cNvPr id="15" name="文本框 14"/>
          <p:cNvSpPr txBox="1"/>
          <p:nvPr/>
        </p:nvSpPr>
        <p:spPr>
          <a:xfrm>
            <a:off x="7376160" y="4233545"/>
            <a:ext cx="1583690" cy="323215"/>
          </a:xfrm>
          <a:prstGeom prst="rect">
            <a:avLst/>
          </a:prstGeom>
          <a:noFill/>
        </p:spPr>
        <p:txBody>
          <a:bodyPr wrap="square" rtlCol="0">
            <a:noAutofit/>
          </a:bodyPr>
          <a:p>
            <a:pPr algn="ctr"/>
            <a:r>
              <a:rPr lang="zh-CN" altLang="en-US" sz="1200" dirty="0" smtClean="0">
                <a:latin typeface="+mj-lt"/>
                <a:cs typeface="+mj-lt"/>
              </a:rPr>
              <a:t>Spectral </a:t>
            </a:r>
            <a:r>
              <a:rPr lang="en-US" altLang="zh-CN" sz="1200" dirty="0" smtClean="0">
                <a:latin typeface="+mj-lt"/>
                <a:cs typeface="+mj-lt"/>
              </a:rPr>
              <a:t>A</a:t>
            </a:r>
            <a:r>
              <a:rPr lang="zh-CN" altLang="en-US" sz="1200" dirty="0" smtClean="0">
                <a:latin typeface="+mj-lt"/>
                <a:cs typeface="+mj-lt"/>
              </a:rPr>
              <a:t>nalysis </a:t>
            </a:r>
            <a:r>
              <a:rPr lang="en-US" altLang="zh-CN" sz="1200" dirty="0" smtClean="0">
                <a:latin typeface="+mj-lt"/>
                <a:cs typeface="+mj-lt"/>
              </a:rPr>
              <a:t>T</a:t>
            </a:r>
            <a:r>
              <a:rPr lang="zh-CN" altLang="en-US" sz="1200" dirty="0" smtClean="0">
                <a:latin typeface="+mj-lt"/>
                <a:cs typeface="+mj-lt"/>
              </a:rPr>
              <a:t>ester</a:t>
            </a:r>
            <a:endParaRPr lang="zh-CN" altLang="en-US" sz="1200" dirty="0" smtClean="0">
              <a:latin typeface="+mj-lt"/>
              <a:cs typeface="+mj-lt"/>
            </a:endParaRPr>
          </a:p>
        </p:txBody>
      </p:sp>
      <p:sp>
        <p:nvSpPr>
          <p:cNvPr id="22" name="MH_Other_1"/>
          <p:cNvSpPr/>
          <p:nvPr>
            <p:custDataLst>
              <p:tags r:id="rId2"/>
            </p:custDataLst>
          </p:nvPr>
        </p:nvSpPr>
        <p:spPr>
          <a:xfrm>
            <a:off x="323215" y="2873375"/>
            <a:ext cx="1328420" cy="1099185"/>
          </a:xfrm>
          <a:prstGeom prst="rect">
            <a:avLst/>
          </a:prstGeom>
          <a:solidFill>
            <a:schemeClr val="bg1">
              <a:lumMod val="95000"/>
            </a:schemeClr>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39" name="组合 38"/>
          <p:cNvGrpSpPr/>
          <p:nvPr/>
        </p:nvGrpSpPr>
        <p:grpSpPr>
          <a:xfrm>
            <a:off x="2740660" y="969645"/>
            <a:ext cx="1328420" cy="1098550"/>
            <a:chOff x="4056" y="1531"/>
            <a:chExt cx="2092" cy="1730"/>
          </a:xfrm>
        </p:grpSpPr>
        <p:sp>
          <p:nvSpPr>
            <p:cNvPr id="17" name="MH_Other_1"/>
            <p:cNvSpPr/>
            <p:nvPr>
              <p:custDataLst>
                <p:tags r:id="rId3"/>
              </p:custDataLst>
            </p:nvPr>
          </p:nvSpPr>
          <p:spPr>
            <a:xfrm>
              <a:off x="4056" y="1531"/>
              <a:ext cx="2092" cy="1731"/>
            </a:xfrm>
            <a:prstGeom prst="rect">
              <a:avLst/>
            </a:prstGeom>
            <a:solidFill>
              <a:schemeClr val="bg1">
                <a:lumMod val="95000"/>
              </a:schemeClr>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9" name="图片 8"/>
            <p:cNvPicPr>
              <a:picLocks noChangeAspect="1"/>
            </p:cNvPicPr>
            <p:nvPr/>
          </p:nvPicPr>
          <p:blipFill>
            <a:blip r:embed="rId4" cstate="print"/>
            <a:stretch>
              <a:fillRect/>
            </a:stretch>
          </p:blipFill>
          <p:spPr>
            <a:xfrm>
              <a:off x="4219" y="1782"/>
              <a:ext cx="1764" cy="1243"/>
            </a:xfrm>
            <a:prstGeom prst="rect">
              <a:avLst/>
            </a:prstGeom>
          </p:spPr>
        </p:pic>
      </p:grpSp>
      <p:grpSp>
        <p:nvGrpSpPr>
          <p:cNvPr id="38" name="组合 37"/>
          <p:cNvGrpSpPr/>
          <p:nvPr/>
        </p:nvGrpSpPr>
        <p:grpSpPr>
          <a:xfrm>
            <a:off x="4739640" y="982980"/>
            <a:ext cx="1328420" cy="1098550"/>
            <a:chOff x="6746" y="1531"/>
            <a:chExt cx="2092" cy="1730"/>
          </a:xfrm>
        </p:grpSpPr>
        <p:sp>
          <p:nvSpPr>
            <p:cNvPr id="18" name="MH_Other_1"/>
            <p:cNvSpPr/>
            <p:nvPr>
              <p:custDataLst>
                <p:tags r:id="rId5"/>
              </p:custDataLst>
            </p:nvPr>
          </p:nvSpPr>
          <p:spPr>
            <a:xfrm>
              <a:off x="6746" y="1531"/>
              <a:ext cx="2092" cy="1731"/>
            </a:xfrm>
            <a:prstGeom prst="rect">
              <a:avLst/>
            </a:prstGeom>
            <a:solidFill>
              <a:schemeClr val="bg1">
                <a:lumMod val="95000"/>
              </a:schemeClr>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1" name="图片 10"/>
            <p:cNvPicPr>
              <a:picLocks noChangeAspect="1"/>
            </p:cNvPicPr>
            <p:nvPr/>
          </p:nvPicPr>
          <p:blipFill>
            <a:blip r:embed="rId6" cstate="print"/>
            <a:stretch>
              <a:fillRect/>
            </a:stretch>
          </p:blipFill>
          <p:spPr>
            <a:xfrm>
              <a:off x="6944" y="1783"/>
              <a:ext cx="1698" cy="1247"/>
            </a:xfrm>
            <a:prstGeom prst="rect">
              <a:avLst/>
            </a:prstGeom>
          </p:spPr>
        </p:pic>
      </p:grpSp>
      <p:sp>
        <p:nvSpPr>
          <p:cNvPr id="19" name="MH_Other_1"/>
          <p:cNvSpPr/>
          <p:nvPr>
            <p:custDataLst>
              <p:tags r:id="rId7"/>
            </p:custDataLst>
          </p:nvPr>
        </p:nvSpPr>
        <p:spPr>
          <a:xfrm>
            <a:off x="7092315" y="987425"/>
            <a:ext cx="1328420" cy="1098550"/>
          </a:xfrm>
          <a:prstGeom prst="rect">
            <a:avLst/>
          </a:prstGeom>
          <a:solidFill>
            <a:schemeClr val="bg1">
              <a:lumMod val="95000"/>
            </a:schemeClr>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5" name="图片 4"/>
          <p:cNvPicPr>
            <a:picLocks noChangeAspect="1"/>
          </p:cNvPicPr>
          <p:nvPr/>
        </p:nvPicPr>
        <p:blipFill>
          <a:blip r:embed="rId8"/>
          <a:stretch>
            <a:fillRect/>
          </a:stretch>
        </p:blipFill>
        <p:spPr>
          <a:xfrm>
            <a:off x="7267575" y="1132205"/>
            <a:ext cx="977783" cy="792000"/>
          </a:xfrm>
          <a:prstGeom prst="rect">
            <a:avLst/>
          </a:prstGeom>
        </p:spPr>
      </p:pic>
      <p:pic>
        <p:nvPicPr>
          <p:cNvPr id="35" name="Picture 4"/>
          <p:cNvPicPr>
            <a:picLocks noChangeAspect="1" noChangeArrowheads="1"/>
          </p:cNvPicPr>
          <p:nvPr/>
        </p:nvPicPr>
        <p:blipFill>
          <a:blip r:embed="rId9" cstate="print"/>
          <a:srcRect/>
          <a:stretch>
            <a:fillRect/>
          </a:stretch>
        </p:blipFill>
        <p:spPr bwMode="auto">
          <a:xfrm>
            <a:off x="486410" y="3031490"/>
            <a:ext cx="1003684" cy="79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 name="MH_Other_1"/>
          <p:cNvSpPr/>
          <p:nvPr>
            <p:custDataLst>
              <p:tags r:id="rId10"/>
            </p:custDataLst>
          </p:nvPr>
        </p:nvSpPr>
        <p:spPr>
          <a:xfrm>
            <a:off x="2051685" y="2875280"/>
            <a:ext cx="1328420" cy="1099185"/>
          </a:xfrm>
          <a:prstGeom prst="rect">
            <a:avLst/>
          </a:prstGeom>
          <a:solidFill>
            <a:schemeClr val="bg1">
              <a:lumMod val="95000"/>
            </a:schemeClr>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3" name="图片 2"/>
          <p:cNvPicPr>
            <a:picLocks noChangeAspect="1"/>
          </p:cNvPicPr>
          <p:nvPr/>
        </p:nvPicPr>
        <p:blipFill>
          <a:blip r:embed="rId11"/>
          <a:stretch>
            <a:fillRect/>
          </a:stretch>
        </p:blipFill>
        <p:spPr>
          <a:xfrm>
            <a:off x="2192020" y="3018790"/>
            <a:ext cx="1061605" cy="795600"/>
          </a:xfrm>
          <a:prstGeom prst="rect">
            <a:avLst/>
          </a:prstGeom>
        </p:spPr>
      </p:pic>
      <p:sp>
        <p:nvSpPr>
          <p:cNvPr id="29" name="MH_Other_1"/>
          <p:cNvSpPr/>
          <p:nvPr>
            <p:custDataLst>
              <p:tags r:id="rId12"/>
            </p:custDataLst>
          </p:nvPr>
        </p:nvSpPr>
        <p:spPr>
          <a:xfrm>
            <a:off x="3794125" y="2887345"/>
            <a:ext cx="1328420" cy="1099185"/>
          </a:xfrm>
          <a:prstGeom prst="rect">
            <a:avLst/>
          </a:prstGeom>
          <a:solidFill>
            <a:schemeClr val="bg1">
              <a:lumMod val="95000"/>
            </a:schemeClr>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0" name="MH_Other_1"/>
          <p:cNvSpPr/>
          <p:nvPr>
            <p:custDataLst>
              <p:tags r:id="rId13"/>
            </p:custDataLst>
          </p:nvPr>
        </p:nvSpPr>
        <p:spPr>
          <a:xfrm>
            <a:off x="5536565" y="2898140"/>
            <a:ext cx="1328420" cy="1099185"/>
          </a:xfrm>
          <a:prstGeom prst="rect">
            <a:avLst/>
          </a:prstGeom>
          <a:solidFill>
            <a:schemeClr val="bg1">
              <a:lumMod val="95000"/>
            </a:schemeClr>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3" name="MH_Other_1"/>
          <p:cNvSpPr/>
          <p:nvPr>
            <p:custDataLst>
              <p:tags r:id="rId14"/>
            </p:custDataLst>
          </p:nvPr>
        </p:nvSpPr>
        <p:spPr>
          <a:xfrm>
            <a:off x="7380605" y="2896870"/>
            <a:ext cx="1328420" cy="1099185"/>
          </a:xfrm>
          <a:prstGeom prst="rect">
            <a:avLst/>
          </a:prstGeom>
          <a:solidFill>
            <a:schemeClr val="bg1">
              <a:lumMod val="95000"/>
            </a:schemeClr>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2" name="图片 11"/>
          <p:cNvPicPr>
            <a:picLocks noChangeAspect="1"/>
          </p:cNvPicPr>
          <p:nvPr/>
        </p:nvPicPr>
        <p:blipFill>
          <a:blip r:embed="rId15" cstate="print"/>
          <a:stretch>
            <a:fillRect/>
          </a:stretch>
        </p:blipFill>
        <p:spPr>
          <a:xfrm>
            <a:off x="3909060" y="3041015"/>
            <a:ext cx="1099315" cy="792000"/>
          </a:xfrm>
          <a:prstGeom prst="rect">
            <a:avLst/>
          </a:prstGeom>
        </p:spPr>
      </p:pic>
      <p:pic>
        <p:nvPicPr>
          <p:cNvPr id="16" name="图片 15"/>
          <p:cNvPicPr>
            <a:picLocks noChangeAspect="1"/>
          </p:cNvPicPr>
          <p:nvPr/>
        </p:nvPicPr>
        <p:blipFill>
          <a:blip r:embed="rId16"/>
          <a:stretch>
            <a:fillRect/>
          </a:stretch>
        </p:blipFill>
        <p:spPr>
          <a:xfrm>
            <a:off x="5684520" y="3023870"/>
            <a:ext cx="1056198" cy="792000"/>
          </a:xfrm>
          <a:prstGeom prst="rect">
            <a:avLst/>
          </a:prstGeom>
        </p:spPr>
      </p:pic>
      <p:pic>
        <p:nvPicPr>
          <p:cNvPr id="14" name="图片 13"/>
          <p:cNvPicPr>
            <a:picLocks noChangeAspect="1"/>
          </p:cNvPicPr>
          <p:nvPr/>
        </p:nvPicPr>
        <p:blipFill>
          <a:blip r:embed="rId17"/>
          <a:stretch>
            <a:fillRect/>
          </a:stretch>
        </p:blipFill>
        <p:spPr>
          <a:xfrm>
            <a:off x="7542530" y="3029585"/>
            <a:ext cx="1003783" cy="792000"/>
          </a:xfrm>
          <a:prstGeom prst="rect">
            <a:avLst/>
          </a:prstGeom>
        </p:spPr>
      </p:pic>
      <p:sp>
        <p:nvSpPr>
          <p:cNvPr id="37" name="MH_Other_1"/>
          <p:cNvSpPr/>
          <p:nvPr>
            <p:custDataLst>
              <p:tags r:id="rId18"/>
            </p:custDataLst>
          </p:nvPr>
        </p:nvSpPr>
        <p:spPr>
          <a:xfrm>
            <a:off x="899795" y="972185"/>
            <a:ext cx="1328420" cy="1099185"/>
          </a:xfrm>
          <a:prstGeom prst="rect">
            <a:avLst/>
          </a:prstGeom>
          <a:solidFill>
            <a:schemeClr val="bg1">
              <a:lumMod val="95000"/>
            </a:schemeClr>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24" name="Picture 21"/>
          <p:cNvPicPr>
            <a:picLocks noChangeAspect="1"/>
          </p:cNvPicPr>
          <p:nvPr/>
        </p:nvPicPr>
        <p:blipFill>
          <a:blip r:embed="rId19" cstate="print"/>
          <a:srcRect l="6059" r="8847"/>
          <a:stretch>
            <a:fillRect/>
          </a:stretch>
        </p:blipFill>
        <p:spPr>
          <a:xfrm>
            <a:off x="1062355" y="1132205"/>
            <a:ext cx="1007745" cy="875665"/>
          </a:xfrm>
          <a:prstGeom prst="rect">
            <a:avLst/>
          </a:prstGeom>
          <a:noFill/>
          <a:ln w="9525">
            <a:noFill/>
          </a:ln>
        </p:spPr>
      </p:pic>
    </p:spTree>
    <p:custDataLst>
      <p:tags r:id="rId20"/>
    </p:custDataLst>
  </p:cSld>
  <p:clrMapOvr>
    <a:masterClrMapping/>
  </p:clrMapOvr>
  <p:transition spd="slow" advTm="4000">
    <p:pull/>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lang="zh-CN" altLang="en-US" sz="1800" dirty="0">
                <a:solidFill>
                  <a:prstClr val="black">
                    <a:lumMod val="65000"/>
                    <a:lumOff val="35000"/>
                  </a:prstClr>
                </a:solidFill>
                <a:latin typeface="+mj-lt"/>
                <a:cs typeface="+mj-lt"/>
              </a:rPr>
              <a:t>Experimental </a:t>
            </a:r>
            <a:r>
              <a:rPr lang="en-US" altLang="zh-CN" sz="1800" dirty="0">
                <a:solidFill>
                  <a:prstClr val="black">
                    <a:lumMod val="65000"/>
                    <a:lumOff val="35000"/>
                  </a:prstClr>
                </a:solidFill>
                <a:latin typeface="+mj-lt"/>
                <a:cs typeface="+mj-lt"/>
              </a:rPr>
              <a:t>E</a:t>
            </a:r>
            <a:r>
              <a:rPr lang="zh-CN" altLang="en-US" sz="1800" dirty="0">
                <a:solidFill>
                  <a:prstClr val="black">
                    <a:lumMod val="65000"/>
                    <a:lumOff val="35000"/>
                  </a:prstClr>
                </a:solidFill>
                <a:latin typeface="+mj-lt"/>
                <a:cs typeface="+mj-lt"/>
              </a:rPr>
              <a:t>quipment</a:t>
            </a:r>
            <a:endParaRPr lang="zh-CN" altLang="en-US" sz="1800" dirty="0">
              <a:solidFill>
                <a:prstClr val="black">
                  <a:lumMod val="65000"/>
                  <a:lumOff val="35000"/>
                </a:prstClr>
              </a:solidFill>
              <a:latin typeface="+mj-lt"/>
              <a:cs typeface="+mj-lt"/>
            </a:endParaRPr>
          </a:p>
        </p:txBody>
      </p:sp>
      <p:sp>
        <p:nvSpPr>
          <p:cNvPr id="45" name="矩形 44"/>
          <p:cNvSpPr/>
          <p:nvPr/>
        </p:nvSpPr>
        <p:spPr>
          <a:xfrm>
            <a:off x="6948170" y="195580"/>
            <a:ext cx="1872615" cy="431800"/>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54" name="图片 53"/>
          <p:cNvPicPr>
            <a:picLocks noChangeAspect="1"/>
          </p:cNvPicPr>
          <p:nvPr/>
        </p:nvPicPr>
        <p:blipFill>
          <a:blip r:embed="rId1"/>
          <a:stretch>
            <a:fillRect/>
          </a:stretch>
        </p:blipFill>
        <p:spPr>
          <a:xfrm>
            <a:off x="7854315" y="339725"/>
            <a:ext cx="786130" cy="222885"/>
          </a:xfrm>
          <a:prstGeom prst="rect">
            <a:avLst/>
          </a:prstGeom>
        </p:spPr>
      </p:pic>
      <p:sp>
        <p:nvSpPr>
          <p:cNvPr id="20" name="文本框 19"/>
          <p:cNvSpPr txBox="1"/>
          <p:nvPr/>
        </p:nvSpPr>
        <p:spPr>
          <a:xfrm>
            <a:off x="755650" y="2499995"/>
            <a:ext cx="1283335" cy="149225"/>
          </a:xfrm>
          <a:prstGeom prst="rect">
            <a:avLst/>
          </a:prstGeom>
          <a:noFill/>
        </p:spPr>
        <p:txBody>
          <a:bodyPr wrap="square" rtlCol="0">
            <a:noAutofit/>
          </a:bodyPr>
          <a:p>
            <a:pPr algn="ctr"/>
            <a:r>
              <a:rPr lang="zh-CN" altLang="en-US" sz="1200" dirty="0">
                <a:latin typeface="+mj-lt"/>
                <a:cs typeface="+mj-lt"/>
              </a:rPr>
              <a:t>Cold and </a:t>
            </a:r>
            <a:r>
              <a:rPr lang="en-US" altLang="zh-CN" sz="1200" dirty="0">
                <a:latin typeface="+mj-lt"/>
                <a:cs typeface="+mj-lt"/>
              </a:rPr>
              <a:t>H</a:t>
            </a:r>
            <a:r>
              <a:rPr lang="zh-CN" altLang="en-US" sz="1200" dirty="0">
                <a:latin typeface="+mj-lt"/>
                <a:cs typeface="+mj-lt"/>
              </a:rPr>
              <a:t>ot </a:t>
            </a:r>
            <a:r>
              <a:rPr lang="en-US" altLang="zh-CN" sz="1200" dirty="0">
                <a:latin typeface="+mj-lt"/>
                <a:cs typeface="+mj-lt"/>
              </a:rPr>
              <a:t>S</a:t>
            </a:r>
            <a:r>
              <a:rPr lang="zh-CN" altLang="en-US" sz="1200" dirty="0">
                <a:latin typeface="+mj-lt"/>
                <a:cs typeface="+mj-lt"/>
              </a:rPr>
              <a:t>hock </a:t>
            </a:r>
            <a:r>
              <a:rPr lang="en-US" altLang="zh-CN" sz="1200" dirty="0">
                <a:latin typeface="+mj-lt"/>
                <a:cs typeface="+mj-lt"/>
              </a:rPr>
              <a:t>T</a:t>
            </a:r>
            <a:r>
              <a:rPr lang="zh-CN" altLang="en-US" sz="1200" dirty="0">
                <a:latin typeface="+mj-lt"/>
                <a:cs typeface="+mj-lt"/>
              </a:rPr>
              <a:t>est</a:t>
            </a:r>
            <a:endParaRPr lang="zh-CN" altLang="en-US" sz="1200" dirty="0">
              <a:latin typeface="+mj-lt"/>
              <a:cs typeface="+mj-lt"/>
            </a:endParaRPr>
          </a:p>
        </p:txBody>
      </p:sp>
      <p:sp>
        <p:nvSpPr>
          <p:cNvPr id="29" name="文本框 28"/>
          <p:cNvSpPr txBox="1"/>
          <p:nvPr/>
        </p:nvSpPr>
        <p:spPr>
          <a:xfrm>
            <a:off x="2545080" y="2463165"/>
            <a:ext cx="1801495" cy="866775"/>
          </a:xfrm>
          <a:prstGeom prst="rect">
            <a:avLst/>
          </a:prstGeom>
          <a:noFill/>
        </p:spPr>
        <p:txBody>
          <a:bodyPr wrap="square" rtlCol="0">
            <a:noAutofit/>
          </a:bodyPr>
          <a:p>
            <a:pPr algn="ctr"/>
            <a:r>
              <a:rPr lang="zh-CN" altLang="en-US" sz="1200" dirty="0" smtClean="0">
                <a:cs typeface="+mn-lt"/>
              </a:rPr>
              <a:t>High </a:t>
            </a:r>
            <a:r>
              <a:rPr lang="en-US" altLang="zh-CN" sz="1200" dirty="0" smtClean="0">
                <a:cs typeface="+mn-lt"/>
              </a:rPr>
              <a:t>T</a:t>
            </a:r>
            <a:r>
              <a:rPr lang="zh-CN" altLang="en-US" sz="1200" dirty="0" smtClean="0">
                <a:cs typeface="+mn-lt"/>
              </a:rPr>
              <a:t>emperature and </a:t>
            </a:r>
            <a:r>
              <a:rPr lang="en-US" altLang="zh-CN" sz="1200" dirty="0" smtClean="0">
                <a:cs typeface="+mn-lt"/>
              </a:rPr>
              <a:t>H</a:t>
            </a:r>
            <a:r>
              <a:rPr lang="zh-CN" altLang="en-US" sz="1200" dirty="0" smtClean="0">
                <a:cs typeface="+mn-lt"/>
              </a:rPr>
              <a:t>igh </a:t>
            </a:r>
            <a:r>
              <a:rPr lang="en-US" altLang="zh-CN" sz="1200" dirty="0" smtClean="0">
                <a:cs typeface="+mn-lt"/>
              </a:rPr>
              <a:t>H</a:t>
            </a:r>
            <a:r>
              <a:rPr lang="zh-CN" altLang="en-US" sz="1200" dirty="0" smtClean="0">
                <a:cs typeface="+mn-lt"/>
              </a:rPr>
              <a:t>umidity </a:t>
            </a:r>
            <a:r>
              <a:rPr lang="en-US" altLang="zh-CN" sz="1200" dirty="0" smtClean="0">
                <a:cs typeface="+mn-lt"/>
              </a:rPr>
              <a:t>T</a:t>
            </a:r>
            <a:r>
              <a:rPr lang="zh-CN" altLang="en-US" sz="1200" dirty="0" smtClean="0">
                <a:cs typeface="+mn-lt"/>
              </a:rPr>
              <a:t>est</a:t>
            </a:r>
            <a:endParaRPr lang="zh-CN" altLang="en-US" sz="1200" dirty="0" smtClean="0">
              <a:cs typeface="+mn-lt"/>
            </a:endParaRPr>
          </a:p>
        </p:txBody>
      </p:sp>
      <p:sp>
        <p:nvSpPr>
          <p:cNvPr id="31" name="文本框 30"/>
          <p:cNvSpPr txBox="1"/>
          <p:nvPr/>
        </p:nvSpPr>
        <p:spPr>
          <a:xfrm>
            <a:off x="4702810" y="2506980"/>
            <a:ext cx="1356360" cy="453390"/>
          </a:xfrm>
          <a:prstGeom prst="rect">
            <a:avLst/>
          </a:prstGeom>
          <a:noFill/>
        </p:spPr>
        <p:txBody>
          <a:bodyPr wrap="square" rtlCol="0">
            <a:noAutofit/>
          </a:bodyPr>
          <a:p>
            <a:pPr algn="ctr"/>
            <a:r>
              <a:rPr lang="zh-CN" altLang="en-US" sz="1200" dirty="0" smtClean="0">
                <a:cs typeface="+mn-lt"/>
              </a:rPr>
              <a:t>Salt </a:t>
            </a:r>
            <a:r>
              <a:rPr lang="en-US" altLang="zh-CN" sz="1200" dirty="0" smtClean="0">
                <a:cs typeface="+mn-lt"/>
              </a:rPr>
              <a:t>S</a:t>
            </a:r>
            <a:r>
              <a:rPr lang="zh-CN" altLang="en-US" sz="1200" dirty="0" smtClean="0">
                <a:cs typeface="+mn-lt"/>
              </a:rPr>
              <a:t>pray </a:t>
            </a:r>
            <a:r>
              <a:rPr lang="en-US" altLang="zh-CN" sz="1200" dirty="0" smtClean="0">
                <a:cs typeface="+mn-lt"/>
              </a:rPr>
              <a:t>T</a:t>
            </a:r>
            <a:r>
              <a:rPr lang="zh-CN" altLang="en-US" sz="1200" dirty="0" smtClean="0">
                <a:cs typeface="+mn-lt"/>
              </a:rPr>
              <a:t>est</a:t>
            </a:r>
            <a:endParaRPr lang="zh-CN" altLang="en-US" sz="1200" dirty="0" smtClean="0">
              <a:cs typeface="+mn-lt"/>
            </a:endParaRPr>
          </a:p>
        </p:txBody>
      </p:sp>
      <p:sp>
        <p:nvSpPr>
          <p:cNvPr id="10" name="Text Box 7"/>
          <p:cNvSpPr txBox="1"/>
          <p:nvPr/>
        </p:nvSpPr>
        <p:spPr>
          <a:xfrm>
            <a:off x="6732270" y="2506980"/>
            <a:ext cx="2111375" cy="638175"/>
          </a:xfrm>
          <a:prstGeom prst="rect">
            <a:avLst/>
          </a:prstGeom>
          <a:noFill/>
          <a:ln w="9525">
            <a:noFill/>
          </a:ln>
        </p:spPr>
        <p:txBody>
          <a:bodyPr wrap="square">
            <a:noAutofit/>
          </a:bodyPr>
          <a:p>
            <a:pPr eaLnBrk="0" hangingPunct="0"/>
            <a:r>
              <a:rPr lang="zh-CN" altLang="en-US" sz="1200" dirty="0">
                <a:ea typeface="微软雅黑" panose="020B0503020204020204" pitchFamily="34" charset="-122"/>
                <a:cs typeface="+mn-lt"/>
              </a:rPr>
              <a:t>High </a:t>
            </a:r>
            <a:r>
              <a:rPr lang="en-US" altLang="zh-CN" sz="1200" dirty="0">
                <a:ea typeface="微软雅黑" panose="020B0503020204020204" pitchFamily="34" charset="-122"/>
                <a:cs typeface="+mn-lt"/>
              </a:rPr>
              <a:t>T</a:t>
            </a:r>
            <a:r>
              <a:rPr lang="zh-CN" altLang="en-US" sz="1200" dirty="0">
                <a:ea typeface="微软雅黑" panose="020B0503020204020204" pitchFamily="34" charset="-122"/>
                <a:cs typeface="+mn-lt"/>
              </a:rPr>
              <a:t>emperature </a:t>
            </a:r>
            <a:r>
              <a:rPr lang="en-US" altLang="zh-CN" sz="1200" dirty="0">
                <a:ea typeface="微软雅黑" panose="020B0503020204020204" pitchFamily="34" charset="-122"/>
                <a:cs typeface="+mn-lt"/>
              </a:rPr>
              <a:t>L</a:t>
            </a:r>
            <a:r>
              <a:rPr lang="zh-CN" altLang="en-US" sz="1200" dirty="0">
                <a:ea typeface="微软雅黑" panose="020B0503020204020204" pitchFamily="34" charset="-122"/>
                <a:cs typeface="+mn-lt"/>
              </a:rPr>
              <a:t>ife </a:t>
            </a:r>
            <a:r>
              <a:rPr lang="en-US" altLang="zh-CN" sz="1200" dirty="0">
                <a:ea typeface="微软雅黑" panose="020B0503020204020204" pitchFamily="34" charset="-122"/>
                <a:cs typeface="+mn-lt"/>
              </a:rPr>
              <a:t>T</a:t>
            </a:r>
            <a:r>
              <a:rPr lang="zh-CN" altLang="en-US" sz="1200" dirty="0">
                <a:ea typeface="微软雅黑" panose="020B0503020204020204" pitchFamily="34" charset="-122"/>
                <a:cs typeface="+mn-lt"/>
              </a:rPr>
              <a:t>est</a:t>
            </a:r>
            <a:endParaRPr lang="zh-CN" altLang="en-US" sz="1200" dirty="0">
              <a:ea typeface="微软雅黑" panose="020B0503020204020204" pitchFamily="34" charset="-122"/>
              <a:cs typeface="+mn-lt"/>
            </a:endParaRPr>
          </a:p>
        </p:txBody>
      </p:sp>
      <p:sp>
        <p:nvSpPr>
          <p:cNvPr id="5" name="文本框 4"/>
          <p:cNvSpPr txBox="1"/>
          <p:nvPr/>
        </p:nvSpPr>
        <p:spPr>
          <a:xfrm>
            <a:off x="743585" y="4697095"/>
            <a:ext cx="1450975" cy="256540"/>
          </a:xfrm>
          <a:prstGeom prst="rect">
            <a:avLst/>
          </a:prstGeom>
          <a:noFill/>
        </p:spPr>
        <p:txBody>
          <a:bodyPr wrap="square" rtlCol="0">
            <a:noAutofit/>
          </a:bodyPr>
          <a:p>
            <a:pPr algn="ctr"/>
            <a:r>
              <a:rPr lang="zh-CN" altLang="en-US" sz="1200" dirty="0" smtClean="0">
                <a:cs typeface="+mn-lt"/>
              </a:rPr>
              <a:t>Steam </a:t>
            </a:r>
            <a:r>
              <a:rPr lang="en-US" altLang="zh-CN" sz="1200" dirty="0" smtClean="0">
                <a:cs typeface="+mn-lt"/>
              </a:rPr>
              <a:t>A</a:t>
            </a:r>
            <a:r>
              <a:rPr lang="zh-CN" altLang="en-US" sz="1200" dirty="0" smtClean="0">
                <a:cs typeface="+mn-lt"/>
              </a:rPr>
              <a:t>ging </a:t>
            </a:r>
            <a:r>
              <a:rPr lang="en-US" altLang="zh-CN" sz="1200" dirty="0" smtClean="0">
                <a:cs typeface="+mn-lt"/>
              </a:rPr>
              <a:t>T</a:t>
            </a:r>
            <a:r>
              <a:rPr lang="zh-CN" altLang="en-US" sz="1200" dirty="0" smtClean="0">
                <a:cs typeface="+mn-lt"/>
              </a:rPr>
              <a:t>est</a:t>
            </a:r>
            <a:endParaRPr lang="zh-CN" altLang="en-US" sz="1200" dirty="0" smtClean="0">
              <a:cs typeface="+mn-lt"/>
            </a:endParaRPr>
          </a:p>
        </p:txBody>
      </p:sp>
      <p:sp>
        <p:nvSpPr>
          <p:cNvPr id="9" name="文本框 8"/>
          <p:cNvSpPr txBox="1"/>
          <p:nvPr/>
        </p:nvSpPr>
        <p:spPr>
          <a:xfrm>
            <a:off x="2596515" y="4680585"/>
            <a:ext cx="1475740" cy="315595"/>
          </a:xfrm>
          <a:prstGeom prst="rect">
            <a:avLst/>
          </a:prstGeom>
          <a:noFill/>
        </p:spPr>
        <p:txBody>
          <a:bodyPr wrap="square" rtlCol="0">
            <a:noAutofit/>
          </a:bodyPr>
          <a:p>
            <a:pPr algn="ctr"/>
            <a:r>
              <a:rPr lang="zh-CN" altLang="en-US" sz="1200" dirty="0" smtClean="0">
                <a:cs typeface="+mn-lt"/>
                <a:sym typeface="+mn-ea"/>
              </a:rPr>
              <a:t>Steam </a:t>
            </a:r>
            <a:r>
              <a:rPr lang="en-US" altLang="zh-CN" sz="1200" dirty="0" smtClean="0">
                <a:cs typeface="+mn-lt"/>
                <a:sym typeface="+mn-ea"/>
              </a:rPr>
              <a:t>A</a:t>
            </a:r>
            <a:r>
              <a:rPr lang="zh-CN" altLang="en-US" sz="1200" dirty="0" smtClean="0">
                <a:cs typeface="+mn-lt"/>
                <a:sym typeface="+mn-ea"/>
              </a:rPr>
              <a:t>ging </a:t>
            </a:r>
            <a:r>
              <a:rPr lang="en-US" altLang="zh-CN" sz="1200" dirty="0" smtClean="0">
                <a:cs typeface="+mn-lt"/>
                <a:sym typeface="+mn-ea"/>
              </a:rPr>
              <a:t>T</a:t>
            </a:r>
            <a:r>
              <a:rPr lang="zh-CN" altLang="en-US" sz="1200" dirty="0" smtClean="0">
                <a:cs typeface="+mn-lt"/>
                <a:sym typeface="+mn-ea"/>
              </a:rPr>
              <a:t>est</a:t>
            </a:r>
            <a:endParaRPr lang="zh-CN" altLang="en-US" sz="1200" dirty="0" smtClean="0"/>
          </a:p>
          <a:p>
            <a:pPr algn="ctr"/>
            <a:endParaRPr lang="zh-CN" altLang="en-US" sz="1200" dirty="0"/>
          </a:p>
        </p:txBody>
      </p:sp>
      <p:sp>
        <p:nvSpPr>
          <p:cNvPr id="11" name="文本框 10"/>
          <p:cNvSpPr txBox="1"/>
          <p:nvPr/>
        </p:nvSpPr>
        <p:spPr>
          <a:xfrm>
            <a:off x="4702810" y="4680585"/>
            <a:ext cx="1715770" cy="315595"/>
          </a:xfrm>
          <a:prstGeom prst="rect">
            <a:avLst/>
          </a:prstGeom>
          <a:noFill/>
        </p:spPr>
        <p:txBody>
          <a:bodyPr wrap="square" rtlCol="0">
            <a:noAutofit/>
          </a:bodyPr>
          <a:p>
            <a:pPr algn="ctr"/>
            <a:r>
              <a:rPr lang="zh-CN" altLang="en-US" sz="1200" dirty="0" smtClean="0">
                <a:cs typeface="+mn-lt"/>
              </a:rPr>
              <a:t>Solderability T</a:t>
            </a:r>
            <a:r>
              <a:rPr lang="en-US" altLang="zh-CN" sz="1200" dirty="0" smtClean="0">
                <a:cs typeface="+mn-lt"/>
              </a:rPr>
              <a:t>est</a:t>
            </a:r>
            <a:endParaRPr lang="zh-CN" altLang="en-US" sz="1200" dirty="0" smtClean="0"/>
          </a:p>
          <a:p>
            <a:pPr algn="ctr"/>
            <a:r>
              <a:rPr lang="zh-CN" altLang="en-US" sz="1200" dirty="0" smtClean="0"/>
              <a:t>﻿</a:t>
            </a:r>
            <a:endParaRPr lang="zh-CN" altLang="en-US" sz="1200" dirty="0" smtClean="0"/>
          </a:p>
        </p:txBody>
      </p:sp>
      <p:sp>
        <p:nvSpPr>
          <p:cNvPr id="14" name="文本框 13"/>
          <p:cNvSpPr txBox="1"/>
          <p:nvPr/>
        </p:nvSpPr>
        <p:spPr>
          <a:xfrm>
            <a:off x="6731635" y="4696460"/>
            <a:ext cx="2051685" cy="227330"/>
          </a:xfrm>
          <a:prstGeom prst="rect">
            <a:avLst/>
          </a:prstGeom>
          <a:noFill/>
        </p:spPr>
        <p:txBody>
          <a:bodyPr wrap="square" rtlCol="0">
            <a:noAutofit/>
          </a:bodyPr>
          <a:p>
            <a:pPr algn="ctr"/>
            <a:r>
              <a:rPr lang="zh-CN" altLang="en-US" sz="1200" dirty="0" smtClean="0">
                <a:cs typeface="+mn-lt"/>
              </a:rPr>
              <a:t>Solvent </a:t>
            </a:r>
            <a:r>
              <a:rPr lang="en-US" altLang="zh-CN" sz="1200" dirty="0" smtClean="0">
                <a:cs typeface="+mn-lt"/>
              </a:rPr>
              <a:t>R</a:t>
            </a:r>
            <a:r>
              <a:rPr lang="zh-CN" altLang="en-US" sz="1200" dirty="0" smtClean="0">
                <a:cs typeface="+mn-lt"/>
              </a:rPr>
              <a:t>esistance </a:t>
            </a:r>
            <a:r>
              <a:rPr lang="en-US" altLang="zh-CN" sz="1200" dirty="0" smtClean="0">
                <a:cs typeface="+mn-lt"/>
              </a:rPr>
              <a:t>T</a:t>
            </a:r>
            <a:r>
              <a:rPr lang="zh-CN" altLang="en-US" sz="1200" dirty="0" smtClean="0">
                <a:cs typeface="+mn-lt"/>
              </a:rPr>
              <a:t>est</a:t>
            </a:r>
            <a:endParaRPr lang="zh-CN" altLang="en-US" sz="1200" dirty="0" smtClean="0">
              <a:cs typeface="+mn-lt"/>
            </a:endParaRPr>
          </a:p>
        </p:txBody>
      </p:sp>
      <p:grpSp>
        <p:nvGrpSpPr>
          <p:cNvPr id="8" name="组合 7"/>
          <p:cNvGrpSpPr/>
          <p:nvPr/>
        </p:nvGrpSpPr>
        <p:grpSpPr>
          <a:xfrm>
            <a:off x="775335" y="906780"/>
            <a:ext cx="1328420" cy="1548130"/>
            <a:chOff x="3004" y="1329"/>
            <a:chExt cx="2092" cy="2438"/>
          </a:xfrm>
        </p:grpSpPr>
        <p:sp>
          <p:nvSpPr>
            <p:cNvPr id="37" name="MH_Other_1"/>
            <p:cNvSpPr/>
            <p:nvPr>
              <p:custDataLst>
                <p:tags r:id="rId2"/>
              </p:custDataLst>
            </p:nvPr>
          </p:nvSpPr>
          <p:spPr>
            <a:xfrm>
              <a:off x="3004" y="1329"/>
              <a:ext cx="2092" cy="2439"/>
            </a:xfrm>
            <a:prstGeom prst="rect">
              <a:avLst/>
            </a:prstGeom>
            <a:solidFill>
              <a:schemeClr val="bg1">
                <a:lumMod val="95000"/>
              </a:schemeClr>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21" name="图片 20"/>
            <p:cNvPicPr>
              <a:picLocks noChangeAspect="1"/>
            </p:cNvPicPr>
            <p:nvPr/>
          </p:nvPicPr>
          <p:blipFill rotWithShape="1">
            <a:blip r:embed="rId3" cstate="print">
              <a:extLst>
                <a:ext uri="{28A0092B-C50C-407E-A947-70E740481C1C}">
                  <a14:useLocalDpi xmlns:a14="http://schemas.microsoft.com/office/drawing/2010/main" val="0"/>
                </a:ext>
              </a:extLst>
            </a:blip>
            <a:srcRect l="5510" t="9040" r="44301" b="1825"/>
            <a:stretch>
              <a:fillRect/>
            </a:stretch>
          </p:blipFill>
          <p:spPr>
            <a:xfrm>
              <a:off x="3192" y="1546"/>
              <a:ext cx="1730" cy="2050"/>
            </a:xfrm>
            <a:prstGeom prst="rect">
              <a:avLst/>
            </a:prstGeom>
          </p:spPr>
        </p:pic>
      </p:grpSp>
      <p:sp>
        <p:nvSpPr>
          <p:cNvPr id="18" name="MH_Other_1"/>
          <p:cNvSpPr/>
          <p:nvPr>
            <p:custDataLst>
              <p:tags r:id="rId4"/>
            </p:custDataLst>
          </p:nvPr>
        </p:nvSpPr>
        <p:spPr>
          <a:xfrm>
            <a:off x="6790690" y="906780"/>
            <a:ext cx="1328420" cy="1548765"/>
          </a:xfrm>
          <a:prstGeom prst="rect">
            <a:avLst/>
          </a:prstGeom>
          <a:solidFill>
            <a:schemeClr val="bg1">
              <a:lumMod val="95000"/>
            </a:schemeClr>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19" name="组合 18"/>
          <p:cNvGrpSpPr/>
          <p:nvPr/>
        </p:nvGrpSpPr>
        <p:grpSpPr>
          <a:xfrm>
            <a:off x="2744470" y="898525"/>
            <a:ext cx="1328420" cy="1548130"/>
            <a:chOff x="4138" y="1428"/>
            <a:chExt cx="2092" cy="2438"/>
          </a:xfrm>
        </p:grpSpPr>
        <p:sp>
          <p:nvSpPr>
            <p:cNvPr id="4" name="MH_Other_1"/>
            <p:cNvSpPr/>
            <p:nvPr>
              <p:custDataLst>
                <p:tags r:id="rId5"/>
              </p:custDataLst>
            </p:nvPr>
          </p:nvSpPr>
          <p:spPr>
            <a:xfrm>
              <a:off x="4138" y="1428"/>
              <a:ext cx="2092" cy="2439"/>
            </a:xfrm>
            <a:prstGeom prst="rect">
              <a:avLst/>
            </a:prstGeom>
            <a:solidFill>
              <a:schemeClr val="bg1">
                <a:lumMod val="95000"/>
              </a:schemeClr>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25" name="图片 24"/>
            <p:cNvPicPr>
              <a:picLocks noChangeAspect="1"/>
            </p:cNvPicPr>
            <p:nvPr/>
          </p:nvPicPr>
          <p:blipFill rotWithShape="1">
            <a:blip r:embed="rId3" cstate="print">
              <a:extLst>
                <a:ext uri="{28A0092B-C50C-407E-A947-70E740481C1C}">
                  <a14:useLocalDpi xmlns:a14="http://schemas.microsoft.com/office/drawing/2010/main" val="0"/>
                </a:ext>
              </a:extLst>
            </a:blip>
            <a:srcRect l="59046" t="28163" r="2064" b="2564"/>
            <a:stretch>
              <a:fillRect/>
            </a:stretch>
          </p:blipFill>
          <p:spPr>
            <a:xfrm>
              <a:off x="4313" y="1647"/>
              <a:ext cx="1736" cy="2052"/>
            </a:xfrm>
            <a:prstGeom prst="rect">
              <a:avLst/>
            </a:prstGeom>
          </p:spPr>
        </p:pic>
      </p:grpSp>
      <p:grpSp>
        <p:nvGrpSpPr>
          <p:cNvPr id="22" name="组合 21"/>
          <p:cNvGrpSpPr/>
          <p:nvPr/>
        </p:nvGrpSpPr>
        <p:grpSpPr>
          <a:xfrm>
            <a:off x="775335" y="905510"/>
            <a:ext cx="7404100" cy="3646805"/>
            <a:chOff x="1092" y="1428"/>
            <a:chExt cx="11660" cy="5743"/>
          </a:xfrm>
        </p:grpSpPr>
        <p:sp>
          <p:nvSpPr>
            <p:cNvPr id="23" name="MH_Other_1"/>
            <p:cNvSpPr/>
            <p:nvPr>
              <p:custDataLst>
                <p:tags r:id="rId6"/>
              </p:custDataLst>
            </p:nvPr>
          </p:nvSpPr>
          <p:spPr>
            <a:xfrm>
              <a:off x="1092" y="4732"/>
              <a:ext cx="2092" cy="2439"/>
            </a:xfrm>
            <a:prstGeom prst="rect">
              <a:avLst/>
            </a:prstGeom>
            <a:solidFill>
              <a:schemeClr val="bg1">
                <a:lumMod val="95000"/>
              </a:schemeClr>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3" name="MH_Other_1"/>
            <p:cNvSpPr/>
            <p:nvPr>
              <p:custDataLst>
                <p:tags r:id="rId7"/>
              </p:custDataLst>
            </p:nvPr>
          </p:nvSpPr>
          <p:spPr>
            <a:xfrm>
              <a:off x="7416" y="1428"/>
              <a:ext cx="2092" cy="2439"/>
            </a:xfrm>
            <a:prstGeom prst="rect">
              <a:avLst/>
            </a:prstGeom>
            <a:solidFill>
              <a:schemeClr val="bg1">
                <a:lumMod val="95000"/>
              </a:schemeClr>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24" name="图片 23"/>
            <p:cNvPicPr>
              <a:picLocks noChangeAspect="1"/>
            </p:cNvPicPr>
            <p:nvPr/>
          </p:nvPicPr>
          <p:blipFill rotWithShape="1">
            <a:blip r:embed="rId8" cstate="print">
              <a:extLst>
                <a:ext uri="{28A0092B-C50C-407E-A947-70E740481C1C}">
                  <a14:useLocalDpi xmlns:a14="http://schemas.microsoft.com/office/drawing/2010/main" val="0"/>
                </a:ext>
              </a:extLst>
            </a:blip>
            <a:srcRect l="5969" t="25804" r="50612" b="8811"/>
            <a:stretch>
              <a:fillRect/>
            </a:stretch>
          </p:blipFill>
          <p:spPr>
            <a:xfrm>
              <a:off x="7518" y="1636"/>
              <a:ext cx="1814" cy="2052"/>
            </a:xfrm>
            <a:prstGeom prst="rect">
              <a:avLst/>
            </a:prstGeom>
          </p:spPr>
        </p:pic>
        <p:sp>
          <p:nvSpPr>
            <p:cNvPr id="26" name="MH_Other_1"/>
            <p:cNvSpPr/>
            <p:nvPr>
              <p:custDataLst>
                <p:tags r:id="rId9"/>
              </p:custDataLst>
            </p:nvPr>
          </p:nvSpPr>
          <p:spPr>
            <a:xfrm>
              <a:off x="4172" y="4732"/>
              <a:ext cx="2092" cy="2439"/>
            </a:xfrm>
            <a:prstGeom prst="rect">
              <a:avLst/>
            </a:prstGeom>
            <a:solidFill>
              <a:schemeClr val="bg1">
                <a:lumMod val="95000"/>
              </a:schemeClr>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7" name="MH_Other_1"/>
            <p:cNvSpPr/>
            <p:nvPr>
              <p:custDataLst>
                <p:tags r:id="rId10"/>
              </p:custDataLst>
            </p:nvPr>
          </p:nvSpPr>
          <p:spPr>
            <a:xfrm>
              <a:off x="7366" y="4732"/>
              <a:ext cx="2092" cy="2439"/>
            </a:xfrm>
            <a:prstGeom prst="rect">
              <a:avLst/>
            </a:prstGeom>
            <a:solidFill>
              <a:schemeClr val="bg1">
                <a:lumMod val="95000"/>
              </a:schemeClr>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0" name="MH_Other_1"/>
            <p:cNvSpPr/>
            <p:nvPr>
              <p:custDataLst>
                <p:tags r:id="rId11"/>
              </p:custDataLst>
            </p:nvPr>
          </p:nvSpPr>
          <p:spPr>
            <a:xfrm>
              <a:off x="10660" y="4679"/>
              <a:ext cx="2092" cy="2439"/>
            </a:xfrm>
            <a:prstGeom prst="rect">
              <a:avLst/>
            </a:prstGeom>
            <a:solidFill>
              <a:schemeClr val="bg1">
                <a:lumMod val="95000"/>
              </a:schemeClr>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pic>
        <p:nvPicPr>
          <p:cNvPr id="2" name="图片 1"/>
          <p:cNvPicPr>
            <a:picLocks noChangeAspect="1"/>
          </p:cNvPicPr>
          <p:nvPr/>
        </p:nvPicPr>
        <p:blipFill>
          <a:blip r:embed="rId12"/>
          <a:stretch>
            <a:fillRect/>
          </a:stretch>
        </p:blipFill>
        <p:spPr>
          <a:xfrm>
            <a:off x="6922135" y="1045210"/>
            <a:ext cx="1047416" cy="1303200"/>
          </a:xfrm>
          <a:prstGeom prst="rect">
            <a:avLst/>
          </a:prstGeom>
        </p:spPr>
      </p:pic>
      <p:pic>
        <p:nvPicPr>
          <p:cNvPr id="3" name="图片 2"/>
          <p:cNvPicPr>
            <a:picLocks noChangeAspect="1"/>
          </p:cNvPicPr>
          <p:nvPr/>
        </p:nvPicPr>
        <p:blipFill>
          <a:blip r:embed="rId13"/>
          <a:srcRect t="28780"/>
          <a:stretch>
            <a:fillRect/>
          </a:stretch>
        </p:blipFill>
        <p:spPr>
          <a:xfrm>
            <a:off x="912495" y="3126105"/>
            <a:ext cx="1028204" cy="1303200"/>
          </a:xfrm>
          <a:prstGeom prst="rect">
            <a:avLst/>
          </a:prstGeom>
        </p:spPr>
      </p:pic>
      <p:pic>
        <p:nvPicPr>
          <p:cNvPr id="6" name="图片 5"/>
          <p:cNvPicPr>
            <a:picLocks noChangeAspect="1"/>
          </p:cNvPicPr>
          <p:nvPr/>
        </p:nvPicPr>
        <p:blipFill>
          <a:blip r:embed="rId14"/>
          <a:stretch>
            <a:fillRect/>
          </a:stretch>
        </p:blipFill>
        <p:spPr>
          <a:xfrm>
            <a:off x="2859405" y="3123565"/>
            <a:ext cx="1007108" cy="1303200"/>
          </a:xfrm>
          <a:prstGeom prst="rect">
            <a:avLst/>
          </a:prstGeom>
        </p:spPr>
      </p:pic>
      <p:pic>
        <p:nvPicPr>
          <p:cNvPr id="12" name="图片 11"/>
          <p:cNvPicPr>
            <a:picLocks noChangeAspect="1"/>
          </p:cNvPicPr>
          <p:nvPr/>
        </p:nvPicPr>
        <p:blipFill>
          <a:blip r:embed="rId15"/>
          <a:srcRect t="8189" b="9282"/>
          <a:stretch>
            <a:fillRect/>
          </a:stretch>
        </p:blipFill>
        <p:spPr>
          <a:xfrm>
            <a:off x="4970780" y="3122930"/>
            <a:ext cx="945754" cy="1303200"/>
          </a:xfrm>
          <a:prstGeom prst="rect">
            <a:avLst/>
          </a:prstGeom>
        </p:spPr>
      </p:pic>
      <p:pic>
        <p:nvPicPr>
          <p:cNvPr id="15" name="图片 14"/>
          <p:cNvPicPr>
            <a:picLocks noChangeAspect="1"/>
          </p:cNvPicPr>
          <p:nvPr/>
        </p:nvPicPr>
        <p:blipFill>
          <a:blip r:embed="rId16"/>
          <a:srcRect l="5993" t="5018" b="1387"/>
          <a:stretch>
            <a:fillRect/>
          </a:stretch>
        </p:blipFill>
        <p:spPr>
          <a:xfrm>
            <a:off x="7053580" y="3126105"/>
            <a:ext cx="891538" cy="1303200"/>
          </a:xfrm>
          <a:prstGeom prst="rect">
            <a:avLst/>
          </a:prstGeom>
        </p:spPr>
      </p:pic>
    </p:spTree>
    <p:custDataLst>
      <p:tags r:id="rId17"/>
    </p:custDataLst>
  </p:cSld>
  <p:clrMapOvr>
    <a:masterClrMapping/>
  </p:clrMapOvr>
  <p:transition spd="slow" advTm="4000">
    <p:pull/>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lang="en-US" altLang="zh-CN" sz="1800" dirty="0">
                <a:solidFill>
                  <a:prstClr val="black">
                    <a:lumMod val="65000"/>
                    <a:lumOff val="35000"/>
                  </a:prstClr>
                </a:solidFill>
              </a:rPr>
              <a:t>A</a:t>
            </a:r>
            <a:r>
              <a:rPr lang="zh-CN" altLang="en-US" sz="1800" dirty="0">
                <a:solidFill>
                  <a:prstClr val="black">
                    <a:lumMod val="65000"/>
                    <a:lumOff val="35000"/>
                  </a:prstClr>
                </a:solidFill>
              </a:rPr>
              <a:t>pplication </a:t>
            </a:r>
            <a:r>
              <a:rPr lang="en-US" altLang="zh-CN" sz="1800" dirty="0">
                <a:solidFill>
                  <a:prstClr val="black">
                    <a:lumMod val="65000"/>
                    <a:lumOff val="35000"/>
                  </a:prstClr>
                </a:solidFill>
              </a:rPr>
              <a:t>A</a:t>
            </a:r>
            <a:r>
              <a:rPr lang="zh-CN" altLang="en-US" sz="1800" dirty="0">
                <a:solidFill>
                  <a:prstClr val="black">
                    <a:lumMod val="65000"/>
                    <a:lumOff val="35000"/>
                  </a:prstClr>
                </a:solidFill>
              </a:rPr>
              <a:t>rea </a:t>
            </a:r>
            <a:endParaRPr lang="zh-CN" altLang="en-US" sz="1800" dirty="0">
              <a:solidFill>
                <a:prstClr val="black">
                  <a:lumMod val="65000"/>
                  <a:lumOff val="35000"/>
                </a:prstClr>
              </a:solidFill>
            </a:endParaRPr>
          </a:p>
        </p:txBody>
      </p:sp>
      <p:sp>
        <p:nvSpPr>
          <p:cNvPr id="45" name="矩形 44"/>
          <p:cNvSpPr/>
          <p:nvPr/>
        </p:nvSpPr>
        <p:spPr>
          <a:xfrm>
            <a:off x="6948170" y="195580"/>
            <a:ext cx="1872615" cy="431800"/>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54" name="图片 53"/>
          <p:cNvPicPr>
            <a:picLocks noChangeAspect="1"/>
          </p:cNvPicPr>
          <p:nvPr/>
        </p:nvPicPr>
        <p:blipFill>
          <a:blip r:embed="rId1"/>
          <a:stretch>
            <a:fillRect/>
          </a:stretch>
        </p:blipFill>
        <p:spPr>
          <a:xfrm>
            <a:off x="7854315" y="339725"/>
            <a:ext cx="786130" cy="222885"/>
          </a:xfrm>
          <a:prstGeom prst="rect">
            <a:avLst/>
          </a:prstGeom>
        </p:spPr>
      </p:pic>
      <p:sp>
        <p:nvSpPr>
          <p:cNvPr id="2" name="文本框 1"/>
          <p:cNvSpPr txBox="1"/>
          <p:nvPr/>
        </p:nvSpPr>
        <p:spPr>
          <a:xfrm>
            <a:off x="105410" y="771525"/>
            <a:ext cx="8932545" cy="4371340"/>
          </a:xfrm>
          <a:prstGeom prst="rect">
            <a:avLst/>
          </a:prstGeom>
          <a:noFill/>
        </p:spPr>
        <p:txBody>
          <a:bodyPr wrap="square" rtlCol="0" anchor="t">
            <a:noAutofit/>
          </a:bodyPr>
          <a:p>
            <a:r>
              <a:rPr lang="en-US" altLang="zh-CN" sz="1000" b="1"/>
              <a:t>       </a:t>
            </a:r>
            <a:r>
              <a:rPr lang="zh-CN" altLang="en-US" sz="1000" b="1"/>
              <a:t>车</a:t>
            </a:r>
            <a:r>
              <a:rPr lang="en-US" altLang="zh-CN" sz="1000" b="1"/>
              <a:t>  </a:t>
            </a:r>
            <a:r>
              <a:rPr lang="zh-CN" altLang="en-US" sz="1000" b="1"/>
              <a:t>载</a:t>
            </a:r>
            <a:r>
              <a:rPr lang="en-US" altLang="zh-CN" sz="1000" b="1"/>
              <a:t>  </a:t>
            </a:r>
            <a:r>
              <a:rPr lang="zh-CN" altLang="en-US" sz="1000" b="1"/>
              <a:t>电</a:t>
            </a:r>
            <a:r>
              <a:rPr lang="en-US" altLang="zh-CN" sz="1000" b="1"/>
              <a:t>  </a:t>
            </a:r>
            <a:r>
              <a:rPr lang="zh-CN" altLang="en-US" sz="1000" b="1"/>
              <a:t>子：</a:t>
            </a:r>
            <a:r>
              <a:rPr lang="en-US" altLang="zh-CN" sz="1000"/>
              <a:t>  Car headlight</a:t>
            </a:r>
            <a:r>
              <a:rPr lang="zh-CN" altLang="en-US" sz="1000"/>
              <a:t>、HUD、Intelligent Cockpit</a:t>
            </a:r>
            <a:r>
              <a:rPr lang="en-US" altLang="zh-CN" sz="1000"/>
              <a:t>...</a:t>
            </a:r>
            <a:endParaRPr lang="zh-CN" altLang="en-US" sz="1000"/>
          </a:p>
          <a:p>
            <a:r>
              <a:rPr lang="en-US" altLang="zh-CN" sz="1000" b="1"/>
              <a:t>       </a:t>
            </a:r>
            <a:r>
              <a:rPr lang="zh-CN" altLang="en-US" sz="1000" b="1"/>
              <a:t>Automotive Electronics</a:t>
            </a:r>
            <a:endParaRPr lang="zh-CN" altLang="en-US" sz="1000"/>
          </a:p>
          <a:p>
            <a:endParaRPr lang="zh-CN" altLang="en-US" sz="1000"/>
          </a:p>
          <a:p>
            <a:endParaRPr lang="zh-CN" altLang="en-US" sz="1000"/>
          </a:p>
          <a:p>
            <a:endParaRPr lang="zh-CN" altLang="en-US" sz="1000"/>
          </a:p>
          <a:p>
            <a:r>
              <a:rPr lang="en-US" altLang="zh-CN" sz="1000" b="1"/>
              <a:t>       </a:t>
            </a:r>
            <a:r>
              <a:rPr lang="zh-CN" altLang="en-US" sz="1000" b="1"/>
              <a:t>数</a:t>
            </a:r>
            <a:r>
              <a:rPr lang="en-US" altLang="zh-CN" sz="1000" b="1"/>
              <a:t>  </a:t>
            </a:r>
            <a:r>
              <a:rPr lang="zh-CN" altLang="en-US" sz="1000" b="1"/>
              <a:t>据</a:t>
            </a:r>
            <a:r>
              <a:rPr lang="en-US" altLang="zh-CN" sz="1000" b="1"/>
              <a:t>  </a:t>
            </a:r>
            <a:r>
              <a:rPr lang="zh-CN" altLang="en-US" sz="1000" b="1"/>
              <a:t>中</a:t>
            </a:r>
            <a:r>
              <a:rPr lang="en-US" altLang="zh-CN" sz="1000" b="1"/>
              <a:t>  </a:t>
            </a:r>
            <a:r>
              <a:rPr lang="zh-CN" altLang="en-US" sz="1000" b="1"/>
              <a:t>心：</a:t>
            </a:r>
            <a:r>
              <a:rPr lang="en-US" altLang="zh-CN" sz="1000"/>
              <a:t>  AI</a:t>
            </a:r>
            <a:r>
              <a:rPr lang="zh-CN" altLang="en-US" sz="1000"/>
              <a:t>、Big Data、Core Server、Neural Network</a:t>
            </a:r>
            <a:r>
              <a:rPr lang="en-US" altLang="zh-CN" sz="1000"/>
              <a:t>...</a:t>
            </a:r>
            <a:endParaRPr lang="zh-CN" altLang="en-US" sz="1000"/>
          </a:p>
          <a:p>
            <a:r>
              <a:rPr lang="en-US" altLang="zh-CN" sz="1000" b="1"/>
              <a:t>       </a:t>
            </a:r>
            <a:r>
              <a:rPr lang="zh-CN" altLang="en-US" sz="1000" b="1"/>
              <a:t>Data Center</a:t>
            </a:r>
            <a:endParaRPr lang="zh-CN" altLang="en-US" sz="1000" b="1"/>
          </a:p>
          <a:p>
            <a:endParaRPr lang="zh-CN" altLang="en-US" sz="1000"/>
          </a:p>
          <a:p>
            <a:endParaRPr lang="zh-CN" altLang="en-US" sz="1000"/>
          </a:p>
          <a:p>
            <a:endParaRPr lang="zh-CN" altLang="en-US" sz="1000"/>
          </a:p>
          <a:p>
            <a:endParaRPr lang="zh-CN" altLang="en-US" sz="1000"/>
          </a:p>
          <a:p>
            <a:r>
              <a:rPr lang="en-US" altLang="zh-CN" sz="1000" b="1"/>
              <a:t>       </a:t>
            </a:r>
            <a:r>
              <a:rPr lang="zh-CN" sz="1000" b="1"/>
              <a:t>新</a:t>
            </a:r>
            <a:r>
              <a:rPr lang="en-US" altLang="zh-CN" sz="1000" b="1"/>
              <a:t> </a:t>
            </a:r>
            <a:r>
              <a:rPr lang="zh-CN" sz="1000" b="1"/>
              <a:t>能</a:t>
            </a:r>
            <a:r>
              <a:rPr lang="en-US" altLang="zh-CN" sz="1000" b="1"/>
              <a:t> </a:t>
            </a:r>
            <a:r>
              <a:rPr lang="zh-CN" sz="1000" b="1"/>
              <a:t>源</a:t>
            </a:r>
            <a:r>
              <a:rPr lang="zh-CN" altLang="en-US" sz="1000" b="1"/>
              <a:t>：</a:t>
            </a:r>
            <a:r>
              <a:rPr lang="en-US" altLang="zh-CN" sz="1000"/>
              <a:t>  Electric Vehicle</a:t>
            </a:r>
            <a:r>
              <a:rPr lang="zh-CN" altLang="en-US" sz="1000"/>
              <a:t>、</a:t>
            </a:r>
            <a:r>
              <a:rPr lang="en-US" altLang="zh-CN" sz="1000"/>
              <a:t>S</a:t>
            </a:r>
            <a:r>
              <a:rPr lang="zh-CN" altLang="en-US" sz="1000"/>
              <a:t>tored </a:t>
            </a:r>
            <a:r>
              <a:rPr lang="en-US" altLang="zh-CN" sz="1000"/>
              <a:t>E</a:t>
            </a:r>
            <a:r>
              <a:rPr lang="zh-CN" altLang="en-US" sz="1000"/>
              <a:t>nergy</a:t>
            </a:r>
            <a:r>
              <a:rPr lang="en-US" altLang="zh-CN" sz="1000"/>
              <a:t>...</a:t>
            </a:r>
            <a:endParaRPr lang="zh-CN" altLang="en-US" sz="1000"/>
          </a:p>
          <a:p>
            <a:r>
              <a:rPr lang="en-US" altLang="zh-CN" sz="1000" b="1"/>
              <a:t>       </a:t>
            </a:r>
            <a:r>
              <a:rPr lang="zh-CN" altLang="en-US" sz="1000" b="1"/>
              <a:t>New energy </a:t>
            </a:r>
            <a:endParaRPr lang="zh-CN" altLang="en-US" sz="1000"/>
          </a:p>
          <a:p>
            <a:endParaRPr lang="zh-CN" altLang="en-US" sz="1000"/>
          </a:p>
          <a:p>
            <a:endParaRPr lang="zh-CN" altLang="en-US" sz="1000"/>
          </a:p>
          <a:p>
            <a:endParaRPr lang="zh-CN" altLang="en-US" sz="1000"/>
          </a:p>
          <a:p>
            <a:r>
              <a:rPr lang="en-US" altLang="zh-CN" sz="1000" b="1"/>
              <a:t>       </a:t>
            </a:r>
            <a:r>
              <a:rPr lang="zh-CN" sz="1000" b="1"/>
              <a:t>医</a:t>
            </a:r>
            <a:r>
              <a:rPr lang="en-US" altLang="zh-CN" sz="1000" b="1"/>
              <a:t> </a:t>
            </a:r>
            <a:r>
              <a:rPr lang="zh-CN" sz="1000" b="1"/>
              <a:t>疗</a:t>
            </a:r>
            <a:r>
              <a:rPr lang="en-US" altLang="zh-CN" sz="1000" b="1"/>
              <a:t> </a:t>
            </a:r>
            <a:r>
              <a:rPr lang="zh-CN" sz="1000" b="1"/>
              <a:t>设</a:t>
            </a:r>
            <a:r>
              <a:rPr lang="en-US" altLang="zh-CN" sz="1000" b="1"/>
              <a:t> </a:t>
            </a:r>
            <a:r>
              <a:rPr lang="zh-CN" sz="1000" b="1"/>
              <a:t>备</a:t>
            </a:r>
            <a:r>
              <a:rPr lang="zh-CN" altLang="en-US" sz="1000" b="1"/>
              <a:t>：</a:t>
            </a:r>
            <a:r>
              <a:rPr lang="en-US" altLang="zh-CN" sz="1000"/>
              <a:t>   MRI</a:t>
            </a:r>
            <a:r>
              <a:rPr lang="zh-CN" altLang="en-US" sz="1000"/>
              <a:t>、Hematology Analyzer、High frequency surgical knives</a:t>
            </a:r>
            <a:r>
              <a:rPr lang="en-US" altLang="zh-CN" sz="1000"/>
              <a:t>...</a:t>
            </a:r>
            <a:endParaRPr lang="zh-CN" altLang="en-US" sz="1000"/>
          </a:p>
          <a:p>
            <a:r>
              <a:rPr lang="en-US" sz="1000" b="1"/>
              <a:t>       M</a:t>
            </a:r>
            <a:r>
              <a:rPr sz="1000" b="1"/>
              <a:t>edical equipment</a:t>
            </a:r>
            <a:endParaRPr sz="1000" b="1"/>
          </a:p>
          <a:p>
            <a:endParaRPr sz="1000" b="1"/>
          </a:p>
          <a:p>
            <a:endParaRPr sz="1000" b="1"/>
          </a:p>
          <a:p>
            <a:endParaRPr sz="1000" b="1"/>
          </a:p>
          <a:p>
            <a:r>
              <a:rPr lang="en-US" sz="1000" b="1"/>
              <a:t>  </a:t>
            </a:r>
            <a:endParaRPr sz="1000" b="1"/>
          </a:p>
          <a:p>
            <a:pPr algn="l">
              <a:buClrTx/>
              <a:buSzTx/>
              <a:buFontTx/>
            </a:pPr>
            <a:r>
              <a:rPr lang="en-US" altLang="zh-CN" sz="1000" b="1"/>
              <a:t>       </a:t>
            </a:r>
            <a:r>
              <a:rPr lang="zh-CN" sz="1000" b="1"/>
              <a:t>航</a:t>
            </a:r>
            <a:r>
              <a:rPr lang="en-US" altLang="zh-CN" sz="1000" b="1"/>
              <a:t> </a:t>
            </a:r>
            <a:r>
              <a:rPr lang="zh-CN" sz="1000" b="1"/>
              <a:t>空</a:t>
            </a:r>
            <a:r>
              <a:rPr lang="en-US" altLang="zh-CN" sz="1000" b="1"/>
              <a:t> </a:t>
            </a:r>
            <a:r>
              <a:rPr lang="zh-CN" sz="1000" b="1"/>
              <a:t>航</a:t>
            </a:r>
            <a:r>
              <a:rPr lang="en-US" altLang="zh-CN" sz="1000" b="1"/>
              <a:t> </a:t>
            </a:r>
            <a:r>
              <a:rPr lang="zh-CN" sz="1000" b="1"/>
              <a:t>天：</a:t>
            </a:r>
            <a:r>
              <a:rPr lang="zh-CN" altLang="en-US" sz="1000"/>
              <a:t>UAV、Navigation Satellite</a:t>
            </a:r>
            <a:r>
              <a:rPr lang="en-US" altLang="zh-CN" sz="1000"/>
              <a:t>...</a:t>
            </a:r>
            <a:endParaRPr lang="zh-CN" altLang="en-US" sz="1000"/>
          </a:p>
          <a:p>
            <a:r>
              <a:rPr lang="en-US" sz="1000" b="1"/>
              <a:t>       </a:t>
            </a:r>
            <a:r>
              <a:rPr sz="1000" b="1"/>
              <a:t>Aeronautics and Astronautics</a:t>
            </a:r>
            <a:endParaRPr sz="1000" b="1"/>
          </a:p>
          <a:p>
            <a:endParaRPr lang="zh-CN" altLang="en-US" sz="1200"/>
          </a:p>
          <a:p>
            <a:endParaRPr lang="zh-CN" altLang="en-US" sz="1200"/>
          </a:p>
        </p:txBody>
      </p:sp>
      <p:pic>
        <p:nvPicPr>
          <p:cNvPr id="3" name="图片 2" descr="67d7b8aa-22f4-404a-908a-a30928eaaa9d"/>
          <p:cNvPicPr>
            <a:picLocks noChangeAspect="1"/>
          </p:cNvPicPr>
          <p:nvPr/>
        </p:nvPicPr>
        <p:blipFill>
          <a:blip r:embed="rId2"/>
          <a:stretch>
            <a:fillRect/>
          </a:stretch>
        </p:blipFill>
        <p:spPr>
          <a:xfrm>
            <a:off x="5436235" y="772795"/>
            <a:ext cx="3237865" cy="1155065"/>
          </a:xfrm>
          <a:prstGeom prst="rect">
            <a:avLst/>
          </a:prstGeom>
        </p:spPr>
      </p:pic>
      <p:pic>
        <p:nvPicPr>
          <p:cNvPr id="5" name="图片 4" descr="5fcd0ac1-3b2b-4e63-b467-c3d1c78edf25"/>
          <p:cNvPicPr>
            <a:picLocks noChangeAspect="1"/>
          </p:cNvPicPr>
          <p:nvPr/>
        </p:nvPicPr>
        <p:blipFill>
          <a:blip r:embed="rId3"/>
          <a:stretch>
            <a:fillRect/>
          </a:stretch>
        </p:blipFill>
        <p:spPr>
          <a:xfrm>
            <a:off x="5487035" y="2111375"/>
            <a:ext cx="1534795" cy="1151890"/>
          </a:xfrm>
          <a:prstGeom prst="rect">
            <a:avLst/>
          </a:prstGeom>
        </p:spPr>
      </p:pic>
      <p:cxnSp>
        <p:nvCxnSpPr>
          <p:cNvPr id="9" name="肘形连接符 8"/>
          <p:cNvCxnSpPr/>
          <p:nvPr/>
        </p:nvCxnSpPr>
        <p:spPr>
          <a:xfrm>
            <a:off x="1912620" y="1102995"/>
            <a:ext cx="3451225" cy="244475"/>
          </a:xfrm>
          <a:prstGeom prst="bentConnector3">
            <a:avLst>
              <a:gd name="adj1" fmla="val 50009"/>
            </a:avLst>
          </a:prstGeom>
        </p:spPr>
        <p:style>
          <a:lnRef idx="2">
            <a:schemeClr val="accent1"/>
          </a:lnRef>
          <a:fillRef idx="0">
            <a:srgbClr val="FFFFFF"/>
          </a:fillRef>
          <a:effectRef idx="0">
            <a:srgbClr val="FFFFFF"/>
          </a:effectRef>
          <a:fontRef idx="minor">
            <a:schemeClr val="tx1"/>
          </a:fontRef>
        </p:style>
      </p:cxnSp>
      <p:cxnSp>
        <p:nvCxnSpPr>
          <p:cNvPr id="10" name="肘形连接符 9"/>
          <p:cNvCxnSpPr/>
          <p:nvPr/>
        </p:nvCxnSpPr>
        <p:spPr>
          <a:xfrm>
            <a:off x="1259840" y="1851660"/>
            <a:ext cx="4032250" cy="648335"/>
          </a:xfrm>
          <a:prstGeom prst="bentConnector3">
            <a:avLst>
              <a:gd name="adj1" fmla="val 50016"/>
            </a:avLst>
          </a:prstGeom>
        </p:spPr>
        <p:style>
          <a:lnRef idx="2">
            <a:schemeClr val="accent1"/>
          </a:lnRef>
          <a:fillRef idx="0">
            <a:srgbClr val="FFFFFF"/>
          </a:fillRef>
          <a:effectRef idx="0">
            <a:srgbClr val="FFFFFF"/>
          </a:effectRef>
          <a:fontRef idx="minor">
            <a:schemeClr val="tx1"/>
          </a:fontRef>
        </p:style>
      </p:cxnSp>
      <p:cxnSp>
        <p:nvCxnSpPr>
          <p:cNvPr id="11" name="肘形连接符 10"/>
          <p:cNvCxnSpPr/>
          <p:nvPr/>
        </p:nvCxnSpPr>
        <p:spPr>
          <a:xfrm>
            <a:off x="1547495" y="2787650"/>
            <a:ext cx="6481445" cy="614680"/>
          </a:xfrm>
          <a:prstGeom prst="bentConnector3">
            <a:avLst>
              <a:gd name="adj1" fmla="val 50005"/>
            </a:avLst>
          </a:prstGeom>
        </p:spPr>
        <p:style>
          <a:lnRef idx="2">
            <a:schemeClr val="accent1"/>
          </a:lnRef>
          <a:fillRef idx="0">
            <a:srgbClr val="FFFFFF"/>
          </a:fillRef>
          <a:effectRef idx="0">
            <a:srgbClr val="FFFFFF"/>
          </a:effectRef>
          <a:fontRef idx="minor">
            <a:schemeClr val="tx1"/>
          </a:fontRef>
        </p:style>
      </p:cxnSp>
      <p:cxnSp>
        <p:nvCxnSpPr>
          <p:cNvPr id="12" name="肘形连接符 11"/>
          <p:cNvCxnSpPr/>
          <p:nvPr/>
        </p:nvCxnSpPr>
        <p:spPr>
          <a:xfrm>
            <a:off x="1475740" y="3508375"/>
            <a:ext cx="3888105" cy="791210"/>
          </a:xfrm>
          <a:prstGeom prst="bentConnector3">
            <a:avLst>
              <a:gd name="adj1" fmla="val 50008"/>
            </a:avLst>
          </a:prstGeom>
        </p:spPr>
        <p:style>
          <a:lnRef idx="2">
            <a:schemeClr val="accent1"/>
          </a:lnRef>
          <a:fillRef idx="0">
            <a:srgbClr val="FFFFFF"/>
          </a:fillRef>
          <a:effectRef idx="0">
            <a:srgbClr val="FFFFFF"/>
          </a:effectRef>
          <a:fontRef idx="minor">
            <a:schemeClr val="tx1"/>
          </a:fontRef>
        </p:style>
      </p:cxnSp>
      <p:pic>
        <p:nvPicPr>
          <p:cNvPr id="4" name="图片 3" descr="2222(1)"/>
          <p:cNvPicPr>
            <a:picLocks noChangeAspect="1"/>
          </p:cNvPicPr>
          <p:nvPr/>
        </p:nvPicPr>
        <p:blipFill>
          <a:blip r:embed="rId4"/>
          <a:stretch>
            <a:fillRect/>
          </a:stretch>
        </p:blipFill>
        <p:spPr>
          <a:xfrm>
            <a:off x="5448935" y="3723640"/>
            <a:ext cx="1581785" cy="1011555"/>
          </a:xfrm>
          <a:prstGeom prst="rect">
            <a:avLst/>
          </a:prstGeom>
        </p:spPr>
      </p:pic>
      <p:pic>
        <p:nvPicPr>
          <p:cNvPr id="13" name="图片 12" descr="111"/>
          <p:cNvPicPr>
            <a:picLocks noChangeAspect="1"/>
          </p:cNvPicPr>
          <p:nvPr/>
        </p:nvPicPr>
        <p:blipFill>
          <a:blip r:embed="rId5"/>
          <a:stretch>
            <a:fillRect/>
          </a:stretch>
        </p:blipFill>
        <p:spPr>
          <a:xfrm>
            <a:off x="7156450" y="4076700"/>
            <a:ext cx="1612900" cy="1008380"/>
          </a:xfrm>
          <a:prstGeom prst="rect">
            <a:avLst/>
          </a:prstGeom>
        </p:spPr>
      </p:pic>
      <p:pic>
        <p:nvPicPr>
          <p:cNvPr id="14" name="图片 13" descr="3333(1)"/>
          <p:cNvPicPr>
            <a:picLocks noChangeAspect="1"/>
          </p:cNvPicPr>
          <p:nvPr/>
        </p:nvPicPr>
        <p:blipFill>
          <a:blip r:embed="rId6"/>
          <a:stretch>
            <a:fillRect/>
          </a:stretch>
        </p:blipFill>
        <p:spPr>
          <a:xfrm>
            <a:off x="7123430" y="2643505"/>
            <a:ext cx="1564005" cy="1045845"/>
          </a:xfrm>
          <a:prstGeom prst="rect">
            <a:avLst/>
          </a:prstGeom>
        </p:spPr>
      </p:pic>
      <p:cxnSp>
        <p:nvCxnSpPr>
          <p:cNvPr id="17" name="直接连接符 16"/>
          <p:cNvCxnSpPr/>
          <p:nvPr/>
        </p:nvCxnSpPr>
        <p:spPr>
          <a:xfrm>
            <a:off x="2339975" y="4439285"/>
            <a:ext cx="935990" cy="0"/>
          </a:xfrm>
          <a:prstGeom prst="line">
            <a:avLst/>
          </a:prstGeom>
        </p:spPr>
        <p:style>
          <a:lnRef idx="2">
            <a:schemeClr val="accent1"/>
          </a:lnRef>
          <a:fillRef idx="0">
            <a:srgbClr val="FFFFFF"/>
          </a:fillRef>
          <a:effectRef idx="0">
            <a:srgbClr val="FFFFFF"/>
          </a:effectRef>
          <a:fontRef idx="minor">
            <a:schemeClr val="tx1"/>
          </a:fontRef>
        </p:style>
      </p:cxnSp>
      <p:cxnSp>
        <p:nvCxnSpPr>
          <p:cNvPr id="18" name="直接连接符 17"/>
          <p:cNvCxnSpPr/>
          <p:nvPr/>
        </p:nvCxnSpPr>
        <p:spPr>
          <a:xfrm flipH="1">
            <a:off x="3268345" y="4416425"/>
            <a:ext cx="7620" cy="441960"/>
          </a:xfrm>
          <a:prstGeom prst="line">
            <a:avLst/>
          </a:prstGeom>
        </p:spPr>
        <p:style>
          <a:lnRef idx="2">
            <a:schemeClr val="accent1"/>
          </a:lnRef>
          <a:fillRef idx="0">
            <a:srgbClr val="FFFFFF"/>
          </a:fillRef>
          <a:effectRef idx="0">
            <a:srgbClr val="FFFFFF"/>
          </a:effectRef>
          <a:fontRef idx="minor">
            <a:schemeClr val="tx1"/>
          </a:fontRef>
        </p:style>
      </p:cxnSp>
      <p:cxnSp>
        <p:nvCxnSpPr>
          <p:cNvPr id="19" name="直接连接符 18"/>
          <p:cNvCxnSpPr/>
          <p:nvPr/>
        </p:nvCxnSpPr>
        <p:spPr>
          <a:xfrm flipV="1">
            <a:off x="3267710" y="4803775"/>
            <a:ext cx="3680460" cy="43180"/>
          </a:xfrm>
          <a:prstGeom prst="line">
            <a:avLst/>
          </a:prstGeom>
        </p:spPr>
        <p:style>
          <a:lnRef idx="2">
            <a:schemeClr val="accent1"/>
          </a:lnRef>
          <a:fillRef idx="0">
            <a:srgbClr val="FFFFFF"/>
          </a:fillRef>
          <a:effectRef idx="0">
            <a:srgbClr val="FFFFFF"/>
          </a:effectRef>
          <a:fontRef idx="minor">
            <a:schemeClr val="tx1"/>
          </a:fontRef>
        </p:style>
      </p:cxnSp>
    </p:spTree>
    <p:custDataLst>
      <p:tags r:id="rId7"/>
    </p:custDataLst>
  </p:cSld>
  <p:clrMapOvr>
    <a:masterClrMapping/>
  </p:clrMapOvr>
  <p:transition spd="slow" advTm="4000">
    <p:pull/>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557205" y="1023734"/>
            <a:ext cx="6586815" cy="1404000"/>
          </a:xfrm>
          <a:custGeom>
            <a:avLst/>
            <a:gdLst/>
            <a:ahLst/>
            <a:cxnLst/>
            <a:rect l="l" t="t" r="r" b="b"/>
            <a:pathLst>
              <a:path w="6586815" h="1404000">
                <a:moveTo>
                  <a:pt x="810600" y="0"/>
                </a:moveTo>
                <a:lnTo>
                  <a:pt x="6586815" y="0"/>
                </a:lnTo>
                <a:lnTo>
                  <a:pt x="6586815" y="1404000"/>
                </a:lnTo>
                <a:lnTo>
                  <a:pt x="0" y="1404000"/>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0" y="2931790"/>
            <a:ext cx="4284268" cy="1404000"/>
          </a:xfrm>
          <a:custGeom>
            <a:avLst/>
            <a:gdLst/>
            <a:ahLst/>
            <a:cxnLst/>
            <a:rect l="l" t="t" r="r" b="b"/>
            <a:pathLst>
              <a:path w="4284268" h="1404000">
                <a:moveTo>
                  <a:pt x="0" y="0"/>
                </a:moveTo>
                <a:lnTo>
                  <a:pt x="4284268" y="0"/>
                </a:lnTo>
                <a:lnTo>
                  <a:pt x="3473668" y="1404000"/>
                </a:lnTo>
                <a:lnTo>
                  <a:pt x="0" y="1404000"/>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0" y="1491630"/>
            <a:ext cx="7959928" cy="2268000"/>
          </a:xfrm>
          <a:custGeom>
            <a:avLst/>
            <a:gdLst/>
            <a:ahLst/>
            <a:cxnLst/>
            <a:rect l="l" t="t" r="r" b="b"/>
            <a:pathLst>
              <a:path w="7959928" h="2268000">
                <a:moveTo>
                  <a:pt x="0" y="0"/>
                </a:moveTo>
                <a:lnTo>
                  <a:pt x="7959928" y="0"/>
                </a:lnTo>
                <a:lnTo>
                  <a:pt x="6650498" y="2268000"/>
                </a:lnTo>
                <a:lnTo>
                  <a:pt x="0" y="22680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9"/>
          <p:cNvSpPr txBox="1"/>
          <p:nvPr/>
        </p:nvSpPr>
        <p:spPr>
          <a:xfrm>
            <a:off x="592932" y="2859785"/>
            <a:ext cx="1045557" cy="461665"/>
          </a:xfrm>
          <a:prstGeom prst="rect">
            <a:avLst/>
          </a:prstGeom>
          <a:noFill/>
        </p:spPr>
        <p:txBody>
          <a:bodyPr wrap="square" rtlCol="0">
            <a:spAutoFit/>
          </a:bodyPr>
          <a:lstStyle/>
          <a:p>
            <a:pPr algn="ctr"/>
            <a:r>
              <a:rPr lang="en-US" altLang="zh-CN" sz="2400" dirty="0">
                <a:solidFill>
                  <a:schemeClr val="bg1"/>
                </a:solidFill>
              </a:rPr>
              <a:t>PART</a:t>
            </a:r>
            <a:endParaRPr lang="zh-CN" altLang="en-US" sz="2400" dirty="0">
              <a:solidFill>
                <a:schemeClr val="bg1"/>
              </a:solidFill>
            </a:endParaRPr>
          </a:p>
        </p:txBody>
      </p:sp>
      <p:sp>
        <p:nvSpPr>
          <p:cNvPr id="11" name="TextBox 10"/>
          <p:cNvSpPr txBox="1"/>
          <p:nvPr/>
        </p:nvSpPr>
        <p:spPr>
          <a:xfrm>
            <a:off x="1476038" y="1635646"/>
            <a:ext cx="1672408" cy="1862048"/>
          </a:xfrm>
          <a:prstGeom prst="rect">
            <a:avLst/>
          </a:prstGeom>
          <a:noFill/>
        </p:spPr>
        <p:txBody>
          <a:bodyPr wrap="square" rtlCol="0">
            <a:spAutoFit/>
          </a:bodyPr>
          <a:lstStyle/>
          <a:p>
            <a:pPr algn="ctr"/>
            <a:r>
              <a:rPr lang="en-US" altLang="zh-CN" sz="11500" dirty="0">
                <a:solidFill>
                  <a:schemeClr val="bg1"/>
                </a:solidFill>
                <a:latin typeface="Impact" panose="020B0806030902050204" pitchFamily="34" charset="0"/>
              </a:rPr>
              <a:t>3</a:t>
            </a:r>
            <a:endParaRPr lang="zh-CN" altLang="en-US" sz="11500" dirty="0">
              <a:solidFill>
                <a:schemeClr val="bg1"/>
              </a:solidFill>
              <a:latin typeface="Impact" panose="020B0806030902050204" pitchFamily="34" charset="0"/>
            </a:endParaRPr>
          </a:p>
        </p:txBody>
      </p:sp>
      <p:sp>
        <p:nvSpPr>
          <p:cNvPr id="12" name="TextBox 11"/>
          <p:cNvSpPr txBox="1"/>
          <p:nvPr/>
        </p:nvSpPr>
        <p:spPr>
          <a:xfrm>
            <a:off x="3059856" y="1996808"/>
            <a:ext cx="2951480" cy="645160"/>
          </a:xfrm>
          <a:prstGeom prst="rect">
            <a:avLst/>
          </a:prstGeom>
          <a:noFill/>
        </p:spPr>
        <p:txBody>
          <a:bodyPr wrap="none" rtlCol="0">
            <a:spAutoFit/>
          </a:bodyPr>
          <a:lstStyle/>
          <a:p>
            <a:pPr marL="0" lvl="1" algn="l"/>
            <a:r>
              <a:rPr lang="zh-CN" altLang="en-US" sz="3600" b="1" dirty="0">
                <a:solidFill>
                  <a:schemeClr val="bg1"/>
                </a:solidFill>
                <a:latin typeface="Arial" panose="020B0604020202020204" pitchFamily="34" charset="0"/>
                <a:cs typeface="Arial" panose="020B0604020202020204" pitchFamily="34" charset="0"/>
              </a:rPr>
              <a:t>Our services</a:t>
            </a:r>
            <a:endParaRPr lang="zh-CN" altLang="en-US" sz="3600" b="1" dirty="0">
              <a:solidFill>
                <a:schemeClr val="bg1"/>
              </a:solidFill>
              <a:latin typeface="Arial" panose="020B0604020202020204" pitchFamily="34" charset="0"/>
              <a:cs typeface="Arial" panose="020B0604020202020204" pitchFamily="34" charset="0"/>
            </a:endParaRPr>
          </a:p>
        </p:txBody>
      </p:sp>
      <p:sp>
        <p:nvSpPr>
          <p:cNvPr id="13" name="TextBox 12"/>
          <p:cNvSpPr txBox="1"/>
          <p:nvPr/>
        </p:nvSpPr>
        <p:spPr>
          <a:xfrm>
            <a:off x="2794000" y="2716530"/>
            <a:ext cx="1356360" cy="367030"/>
          </a:xfrm>
          <a:prstGeom prst="rect">
            <a:avLst/>
          </a:prstGeom>
          <a:noFill/>
        </p:spPr>
        <p:txBody>
          <a:bodyPr wrap="square" lIns="60469" tIns="30235" rIns="60469" bIns="30235" rtlCol="0">
            <a:noAutofit/>
          </a:bodyPr>
          <a:lstStyle/>
          <a:p>
            <a:r>
              <a:rPr lang="en-US" altLang="zh-CN" sz="1000" dirty="0">
                <a:solidFill>
                  <a:schemeClr val="bg1"/>
                </a:solidFill>
                <a:latin typeface="微软雅黑" panose="020B0503020204020204" pitchFamily="34" charset="-122"/>
                <a:ea typeface="微软雅黑" panose="020B0503020204020204" pitchFamily="34" charset="-122"/>
              </a:rPr>
              <a:t>※ </a:t>
            </a:r>
            <a:r>
              <a:rPr lang="zh-CN" altLang="en-US" sz="1000" dirty="0">
                <a:solidFill>
                  <a:schemeClr val="bg1"/>
                </a:solidFill>
                <a:ea typeface="微软雅黑" panose="020B0503020204020204" pitchFamily="34" charset="-122"/>
                <a:cs typeface="+mn-lt"/>
              </a:rPr>
              <a:t>One stop service</a:t>
            </a:r>
            <a:endParaRPr lang="zh-CN" altLang="en-US" sz="1000" dirty="0">
              <a:solidFill>
                <a:schemeClr val="bg1"/>
              </a:solidFill>
              <a:ea typeface="微软雅黑" panose="020B0503020204020204" pitchFamily="34" charset="-122"/>
              <a:cs typeface="+mn-lt"/>
            </a:endParaRPr>
          </a:p>
        </p:txBody>
      </p:sp>
      <p:sp>
        <p:nvSpPr>
          <p:cNvPr id="14" name="TextBox 13"/>
          <p:cNvSpPr txBox="1"/>
          <p:nvPr/>
        </p:nvSpPr>
        <p:spPr>
          <a:xfrm>
            <a:off x="4080510" y="2716530"/>
            <a:ext cx="1083945" cy="367030"/>
          </a:xfrm>
          <a:prstGeom prst="rect">
            <a:avLst/>
          </a:prstGeom>
          <a:noFill/>
        </p:spPr>
        <p:txBody>
          <a:bodyPr wrap="square" lIns="60469" tIns="30235" rIns="60469" bIns="30235" rtlCol="0">
            <a:noAutofit/>
          </a:bodyPr>
          <a:lstStyle/>
          <a:p>
            <a:r>
              <a:rPr lang="en-US" altLang="zh-CN" sz="1000" dirty="0">
                <a:solidFill>
                  <a:schemeClr val="bg1"/>
                </a:solidFill>
                <a:latin typeface="微软雅黑" panose="020B0503020204020204" pitchFamily="34" charset="-122"/>
              </a:rPr>
              <a:t>※ </a:t>
            </a:r>
            <a:r>
              <a:rPr lang="zh-CN" altLang="en-US" sz="1000" dirty="0">
                <a:solidFill>
                  <a:schemeClr val="bg1"/>
                </a:solidFill>
                <a:cs typeface="+mn-lt"/>
              </a:rPr>
              <a:t>Fast delivery</a:t>
            </a:r>
            <a:endParaRPr lang="zh-CN" altLang="en-US" sz="1000" dirty="0">
              <a:solidFill>
                <a:schemeClr val="bg1"/>
              </a:solidFill>
              <a:cs typeface="+mn-lt"/>
            </a:endParaRPr>
          </a:p>
        </p:txBody>
      </p:sp>
      <p:sp>
        <p:nvSpPr>
          <p:cNvPr id="15" name="TextBox 14"/>
          <p:cNvSpPr txBox="1"/>
          <p:nvPr/>
        </p:nvSpPr>
        <p:spPr>
          <a:xfrm>
            <a:off x="2985135" y="3082925"/>
            <a:ext cx="1412240" cy="371475"/>
          </a:xfrm>
          <a:prstGeom prst="rect">
            <a:avLst/>
          </a:prstGeom>
          <a:noFill/>
        </p:spPr>
        <p:txBody>
          <a:bodyPr wrap="square" lIns="60469" tIns="30235" rIns="60469" bIns="30235" rtlCol="0">
            <a:noAutofit/>
          </a:bodyPr>
          <a:lstStyle/>
          <a:p>
            <a:r>
              <a:rPr lang="en-US" altLang="zh-CN" sz="1000" dirty="0">
                <a:solidFill>
                  <a:schemeClr val="bg1"/>
                </a:solidFill>
                <a:latin typeface="微软雅黑" panose="020B0503020204020204" pitchFamily="34" charset="-122"/>
              </a:rPr>
              <a:t>※</a:t>
            </a:r>
            <a:r>
              <a:rPr lang="en-US" altLang="zh-CN" sz="1000" dirty="0">
                <a:solidFill>
                  <a:schemeClr val="bg1"/>
                </a:solidFill>
                <a:cs typeface="+mn-lt"/>
              </a:rPr>
              <a:t> </a:t>
            </a:r>
            <a:r>
              <a:rPr lang="zh-CN" altLang="en-US" sz="1000" dirty="0">
                <a:solidFill>
                  <a:schemeClr val="bg1"/>
                </a:solidFill>
                <a:cs typeface="+mn-lt"/>
              </a:rPr>
              <a:t>Professional team</a:t>
            </a:r>
            <a:endParaRPr lang="zh-CN" altLang="en-US" sz="1000" dirty="0">
              <a:solidFill>
                <a:schemeClr val="bg1"/>
              </a:solidFill>
              <a:cs typeface="+mn-lt"/>
            </a:endParaRPr>
          </a:p>
        </p:txBody>
      </p:sp>
      <p:sp>
        <p:nvSpPr>
          <p:cNvPr id="17" name="TextBox 16"/>
          <p:cNvSpPr txBox="1"/>
          <p:nvPr/>
        </p:nvSpPr>
        <p:spPr>
          <a:xfrm>
            <a:off x="5192395" y="2724150"/>
            <a:ext cx="1902460" cy="513715"/>
          </a:xfrm>
          <a:prstGeom prst="rect">
            <a:avLst/>
          </a:prstGeom>
          <a:noFill/>
        </p:spPr>
        <p:txBody>
          <a:bodyPr wrap="square" lIns="60469" tIns="30235" rIns="60469" bIns="30235" rtlCol="0">
            <a:noAutofit/>
          </a:bodyPr>
          <a:lstStyle/>
          <a:p>
            <a:r>
              <a:rPr lang="en-US" altLang="zh-CN" sz="1000" dirty="0">
                <a:solidFill>
                  <a:schemeClr val="bg1"/>
                </a:solidFill>
                <a:latin typeface="微软雅黑" panose="020B0503020204020204" pitchFamily="34" charset="-122"/>
              </a:rPr>
              <a:t>※ </a:t>
            </a:r>
            <a:r>
              <a:rPr lang="zh-CN" altLang="en-US" sz="1000" dirty="0">
                <a:solidFill>
                  <a:schemeClr val="bg1"/>
                </a:solidFill>
                <a:cs typeface="+mn-lt"/>
              </a:rPr>
              <a:t>Personalized customization</a:t>
            </a:r>
            <a:endParaRPr lang="zh-CN" altLang="en-US" sz="1000" dirty="0">
              <a:solidFill>
                <a:schemeClr val="bg1"/>
              </a:solidFill>
              <a:cs typeface="+mn-lt"/>
            </a:endParaRPr>
          </a:p>
        </p:txBody>
      </p:sp>
      <p:sp>
        <p:nvSpPr>
          <p:cNvPr id="21" name="矩形 20"/>
          <p:cNvSpPr/>
          <p:nvPr/>
        </p:nvSpPr>
        <p:spPr>
          <a:xfrm>
            <a:off x="8251155" y="1356638"/>
            <a:ext cx="447057" cy="738192"/>
          </a:xfrm>
          <a:custGeom>
            <a:avLst/>
            <a:gdLst/>
            <a:ahLst/>
            <a:cxnLst/>
            <a:rect l="l" t="t" r="r" b="b"/>
            <a:pathLst>
              <a:path w="447057" h="738192">
                <a:moveTo>
                  <a:pt x="77961" y="0"/>
                </a:moveTo>
                <a:lnTo>
                  <a:pt x="447057" y="369096"/>
                </a:lnTo>
                <a:lnTo>
                  <a:pt x="77961" y="738192"/>
                </a:lnTo>
                <a:lnTo>
                  <a:pt x="0" y="660231"/>
                </a:lnTo>
                <a:lnTo>
                  <a:pt x="293910" y="366322"/>
                </a:lnTo>
                <a:lnTo>
                  <a:pt x="2775" y="7518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p:cNvPicPr>
            <a:picLocks noChangeAspect="1"/>
          </p:cNvPicPr>
          <p:nvPr/>
        </p:nvPicPr>
        <p:blipFill>
          <a:blip r:embed="rId1"/>
          <a:stretch>
            <a:fillRect/>
          </a:stretch>
        </p:blipFill>
        <p:spPr>
          <a:xfrm>
            <a:off x="7854315" y="339725"/>
            <a:ext cx="786130" cy="22288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Tm="6000">
        <p:blinds dir="vert"/>
      </p:transition>
    </mc:Choice>
    <mc:Fallback>
      <p:transition spd="slow" advTm="6000">
        <p:blinds dir="vert"/>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1000"/>
                                            <p:tgtEl>
                                              <p:spTgt spid="4"/>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left)">
                                          <p:cBhvr>
                                            <p:cTn id="10" dur="1000"/>
                                            <p:tgtEl>
                                              <p:spTgt spid="7"/>
                                            </p:tgtEl>
                                          </p:cBhvr>
                                        </p:animEffect>
                                      </p:childTnLst>
                                    </p:cTn>
                                  </p:par>
                                </p:childTnLst>
                              </p:cTn>
                            </p:par>
                            <p:par>
                              <p:cTn id="11" fill="hold">
                                <p:stCondLst>
                                  <p:cond delay="1000"/>
                                </p:stCondLst>
                                <p:childTnLst>
                                  <p:par>
                                    <p:cTn id="12" presetID="2" presetClass="entr" presetSubtype="8"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1000" fill="hold"/>
                                            <p:tgtEl>
                                              <p:spTgt spid="8"/>
                                            </p:tgtEl>
                                            <p:attrNameLst>
                                              <p:attrName>ppt_x</p:attrName>
                                            </p:attrNameLst>
                                          </p:cBhvr>
                                          <p:tavLst>
                                            <p:tav tm="0">
                                              <p:val>
                                                <p:strVal val="0-#ppt_w/2"/>
                                              </p:val>
                                            </p:tav>
                                            <p:tav tm="100000">
                                              <p:val>
                                                <p:strVal val="#ppt_x"/>
                                              </p:val>
                                            </p:tav>
                                          </p:tavLst>
                                        </p:anim>
                                        <p:anim calcmode="lin" valueType="num">
                                          <p:cBhvr additive="base">
                                            <p:cTn id="15" dur="1000" fill="hold"/>
                                            <p:tgtEl>
                                              <p:spTgt spid="8"/>
                                            </p:tgtEl>
                                            <p:attrNameLst>
                                              <p:attrName>ppt_y</p:attrName>
                                            </p:attrNameLst>
                                          </p:cBhvr>
                                          <p:tavLst>
                                            <p:tav tm="0">
                                              <p:val>
                                                <p:strVal val="#ppt_y"/>
                                              </p:val>
                                            </p:tav>
                                            <p:tav tm="100000">
                                              <p:val>
                                                <p:strVal val="#ppt_y"/>
                                              </p:val>
                                            </p:tav>
                                          </p:tavLst>
                                        </p:anim>
                                      </p:childTnLst>
                                    </p:cTn>
                                  </p:par>
                                </p:childTnLst>
                              </p:cTn>
                            </p:par>
                            <p:par>
                              <p:cTn id="16" fill="hold">
                                <p:stCondLst>
                                  <p:cond delay="2000"/>
                                </p:stCondLst>
                                <p:childTnLst>
                                  <p:par>
                                    <p:cTn id="17" presetID="2" presetClass="entr" presetSubtype="8"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500" fill="hold"/>
                                            <p:tgtEl>
                                              <p:spTgt spid="21"/>
                                            </p:tgtEl>
                                            <p:attrNameLst>
                                              <p:attrName>ppt_x</p:attrName>
                                            </p:attrNameLst>
                                          </p:cBhvr>
                                          <p:tavLst>
                                            <p:tav tm="0">
                                              <p:val>
                                                <p:strVal val="0-#ppt_w/2"/>
                                              </p:val>
                                            </p:tav>
                                            <p:tav tm="100000">
                                              <p:val>
                                                <p:strVal val="#ppt_x"/>
                                              </p:val>
                                            </p:tav>
                                          </p:tavLst>
                                        </p:anim>
                                        <p:anim calcmode="lin" valueType="num">
                                          <p:cBhvr additive="base">
                                            <p:cTn id="20" dur="500" fill="hold"/>
                                            <p:tgtEl>
                                              <p:spTgt spid="21"/>
                                            </p:tgtEl>
                                            <p:attrNameLst>
                                              <p:attrName>ppt_y</p:attrName>
                                            </p:attrNameLst>
                                          </p:cBhvr>
                                          <p:tavLst>
                                            <p:tav tm="0">
                                              <p:val>
                                                <p:strVal val="#ppt_y"/>
                                              </p:val>
                                            </p:tav>
                                            <p:tav tm="100000">
                                              <p:val>
                                                <p:strVal val="#ppt_y"/>
                                              </p:val>
                                            </p:tav>
                                          </p:tavLst>
                                        </p:anim>
                                      </p:childTnLst>
                                    </p:cTn>
                                  </p:par>
                                </p:childTnLst>
                              </p:cTn>
                            </p:par>
                            <p:par>
                              <p:cTn id="21" fill="hold">
                                <p:stCondLst>
                                  <p:cond delay="2500"/>
                                </p:stCondLst>
                                <p:childTnLst>
                                  <p:par>
                                    <p:cTn id="22" presetID="42" presetClass="entr" presetSubtype="0"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750"/>
                                            <p:tgtEl>
                                              <p:spTgt spid="10"/>
                                            </p:tgtEl>
                                          </p:cBhvr>
                                        </p:animEffect>
                                        <p:anim calcmode="lin" valueType="num">
                                          <p:cBhvr>
                                            <p:cTn id="25" dur="750" fill="hold"/>
                                            <p:tgtEl>
                                              <p:spTgt spid="10"/>
                                            </p:tgtEl>
                                            <p:attrNameLst>
                                              <p:attrName>ppt_x</p:attrName>
                                            </p:attrNameLst>
                                          </p:cBhvr>
                                          <p:tavLst>
                                            <p:tav tm="0">
                                              <p:val>
                                                <p:strVal val="#ppt_x"/>
                                              </p:val>
                                            </p:tav>
                                            <p:tav tm="100000">
                                              <p:val>
                                                <p:strVal val="#ppt_x"/>
                                              </p:val>
                                            </p:tav>
                                          </p:tavLst>
                                        </p:anim>
                                        <p:anim calcmode="lin" valueType="num">
                                          <p:cBhvr>
                                            <p:cTn id="26" dur="750" fill="hold"/>
                                            <p:tgtEl>
                                              <p:spTgt spid="10"/>
                                            </p:tgtEl>
                                            <p:attrNameLst>
                                              <p:attrName>ppt_y</p:attrName>
                                            </p:attrNameLst>
                                          </p:cBhvr>
                                          <p:tavLst>
                                            <p:tav tm="0">
                                              <p:val>
                                                <p:strVal val="#ppt_y+.1"/>
                                              </p:val>
                                            </p:tav>
                                            <p:tav tm="100000">
                                              <p:val>
                                                <p:strVal val="#ppt_y"/>
                                              </p:val>
                                            </p:tav>
                                          </p:tavLst>
                                        </p:anim>
                                      </p:childTnLst>
                                    </p:cTn>
                                  </p:par>
                                </p:childTnLst>
                              </p:cTn>
                            </p:par>
                            <p:par>
                              <p:cTn id="27" fill="hold">
                                <p:stCondLst>
                                  <p:cond delay="3500"/>
                                </p:stCondLst>
                                <p:childTnLst>
                                  <p:par>
                                    <p:cTn id="28" presetID="49" presetClass="entr" presetSubtype="0" decel="100000"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p:cTn id="30" dur="500" fill="hold"/>
                                            <p:tgtEl>
                                              <p:spTgt spid="11"/>
                                            </p:tgtEl>
                                            <p:attrNameLst>
                                              <p:attrName>ppt_w</p:attrName>
                                            </p:attrNameLst>
                                          </p:cBhvr>
                                          <p:tavLst>
                                            <p:tav tm="0">
                                              <p:val>
                                                <p:fltVal val="0"/>
                                              </p:val>
                                            </p:tav>
                                            <p:tav tm="100000">
                                              <p:val>
                                                <p:strVal val="#ppt_w"/>
                                              </p:val>
                                            </p:tav>
                                          </p:tavLst>
                                        </p:anim>
                                        <p:anim calcmode="lin" valueType="num">
                                          <p:cBhvr>
                                            <p:cTn id="31" dur="500" fill="hold"/>
                                            <p:tgtEl>
                                              <p:spTgt spid="11"/>
                                            </p:tgtEl>
                                            <p:attrNameLst>
                                              <p:attrName>ppt_h</p:attrName>
                                            </p:attrNameLst>
                                          </p:cBhvr>
                                          <p:tavLst>
                                            <p:tav tm="0">
                                              <p:val>
                                                <p:fltVal val="0"/>
                                              </p:val>
                                            </p:tav>
                                            <p:tav tm="100000">
                                              <p:val>
                                                <p:strVal val="#ppt_h"/>
                                              </p:val>
                                            </p:tav>
                                          </p:tavLst>
                                        </p:anim>
                                        <p:anim calcmode="lin" valueType="num">
                                          <p:cBhvr>
                                            <p:cTn id="32" dur="500" fill="hold"/>
                                            <p:tgtEl>
                                              <p:spTgt spid="11"/>
                                            </p:tgtEl>
                                            <p:attrNameLst>
                                              <p:attrName>style.rotation</p:attrName>
                                            </p:attrNameLst>
                                          </p:cBhvr>
                                          <p:tavLst>
                                            <p:tav tm="0">
                                              <p:val>
                                                <p:fltVal val="360"/>
                                              </p:val>
                                            </p:tav>
                                            <p:tav tm="100000">
                                              <p:val>
                                                <p:fltVal val="0"/>
                                              </p:val>
                                            </p:tav>
                                          </p:tavLst>
                                        </p:anim>
                                        <p:animEffect transition="in" filter="fade">
                                          <p:cBhvr>
                                            <p:cTn id="33" dur="500"/>
                                            <p:tgtEl>
                                              <p:spTgt spid="11"/>
                                            </p:tgtEl>
                                          </p:cBhvr>
                                        </p:animEffect>
                                      </p:childTnLst>
                                    </p:cTn>
                                  </p:par>
                                </p:childTnLst>
                              </p:cTn>
                            </p:par>
                            <p:par>
                              <p:cTn id="34" fill="hold">
                                <p:stCondLst>
                                  <p:cond delay="4000"/>
                                </p:stCondLst>
                                <p:childTnLst>
                                  <p:par>
                                    <p:cTn id="35" presetID="12" presetClass="entr" presetSubtype="8"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p:tgtEl>
                                              <p:spTgt spid="12"/>
                                            </p:tgtEl>
                                            <p:attrNameLst>
                                              <p:attrName>ppt_x</p:attrName>
                                            </p:attrNameLst>
                                          </p:cBhvr>
                                          <p:tavLst>
                                            <p:tav tm="0">
                                              <p:val>
                                                <p:strVal val="#ppt_x-#ppt_w*1.125000"/>
                                              </p:val>
                                            </p:tav>
                                            <p:tav tm="100000">
                                              <p:val>
                                                <p:strVal val="#ppt_x"/>
                                              </p:val>
                                            </p:tav>
                                          </p:tavLst>
                                        </p:anim>
                                        <p:animEffect transition="in" filter="wipe(right)">
                                          <p:cBhvr>
                                            <p:cTn id="38" dur="500"/>
                                            <p:tgtEl>
                                              <p:spTgt spid="12"/>
                                            </p:tgtEl>
                                          </p:cBhvr>
                                        </p:animEffect>
                                      </p:childTnLst>
                                    </p:cTn>
                                  </p:par>
                                </p:childTnLst>
                              </p:cTn>
                            </p:par>
                            <p:par>
                              <p:cTn id="39" fill="hold">
                                <p:stCondLst>
                                  <p:cond delay="4500"/>
                                </p:stCondLst>
                                <p:childTnLst>
                                  <p:par>
                                    <p:cTn id="40" presetID="2" presetClass="entr" presetSubtype="4" fill="hold" grpId="0" nodeType="afterEffect" p14:presetBounceEnd="50000">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14:bounceEnd="50000">
                                          <p:cBhvr additive="base">
                                            <p:cTn id="42" dur="500" fill="hold"/>
                                            <p:tgtEl>
                                              <p:spTgt spid="13"/>
                                            </p:tgtEl>
                                            <p:attrNameLst>
                                              <p:attrName>ppt_x</p:attrName>
                                            </p:attrNameLst>
                                          </p:cBhvr>
                                          <p:tavLst>
                                            <p:tav tm="0">
                                              <p:val>
                                                <p:strVal val="#ppt_x"/>
                                              </p:val>
                                            </p:tav>
                                            <p:tav tm="100000">
                                              <p:val>
                                                <p:strVal val="#ppt_x"/>
                                              </p:val>
                                            </p:tav>
                                          </p:tavLst>
                                        </p:anim>
                                        <p:anim calcmode="lin" valueType="num" p14:bounceEnd="50000">
                                          <p:cBhvr additive="base">
                                            <p:cTn id="43" dur="500" fill="hold"/>
                                            <p:tgtEl>
                                              <p:spTgt spid="13"/>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14:presetBounceEnd="50000">
                                      <p:stCondLst>
                                        <p:cond delay="250"/>
                                      </p:stCondLst>
                                      <p:childTnLst>
                                        <p:set>
                                          <p:cBhvr>
                                            <p:cTn id="45" dur="1" fill="hold">
                                              <p:stCondLst>
                                                <p:cond delay="0"/>
                                              </p:stCondLst>
                                            </p:cTn>
                                            <p:tgtEl>
                                              <p:spTgt spid="14"/>
                                            </p:tgtEl>
                                            <p:attrNameLst>
                                              <p:attrName>style.visibility</p:attrName>
                                            </p:attrNameLst>
                                          </p:cBhvr>
                                          <p:to>
                                            <p:strVal val="visible"/>
                                          </p:to>
                                        </p:set>
                                        <p:anim calcmode="lin" valueType="num" p14:bounceEnd="50000">
                                          <p:cBhvr additive="base">
                                            <p:cTn id="46" dur="500" fill="hold"/>
                                            <p:tgtEl>
                                              <p:spTgt spid="14"/>
                                            </p:tgtEl>
                                            <p:attrNameLst>
                                              <p:attrName>ppt_x</p:attrName>
                                            </p:attrNameLst>
                                          </p:cBhvr>
                                          <p:tavLst>
                                            <p:tav tm="0">
                                              <p:val>
                                                <p:strVal val="#ppt_x"/>
                                              </p:val>
                                            </p:tav>
                                            <p:tav tm="100000">
                                              <p:val>
                                                <p:strVal val="#ppt_x"/>
                                              </p:val>
                                            </p:tav>
                                          </p:tavLst>
                                        </p:anim>
                                        <p:anim calcmode="lin" valueType="num" p14:bounceEnd="50000">
                                          <p:cBhvr additive="base">
                                            <p:cTn id="47" dur="500" fill="hold"/>
                                            <p:tgtEl>
                                              <p:spTgt spid="14"/>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14:presetBounceEnd="50000">
                                      <p:stCondLst>
                                        <p:cond delay="500"/>
                                      </p:stCondLst>
                                      <p:childTnLst>
                                        <p:set>
                                          <p:cBhvr>
                                            <p:cTn id="49" dur="1" fill="hold">
                                              <p:stCondLst>
                                                <p:cond delay="0"/>
                                              </p:stCondLst>
                                            </p:cTn>
                                            <p:tgtEl>
                                              <p:spTgt spid="17"/>
                                            </p:tgtEl>
                                            <p:attrNameLst>
                                              <p:attrName>style.visibility</p:attrName>
                                            </p:attrNameLst>
                                          </p:cBhvr>
                                          <p:to>
                                            <p:strVal val="visible"/>
                                          </p:to>
                                        </p:set>
                                        <p:anim calcmode="lin" valueType="num" p14:bounceEnd="50000">
                                          <p:cBhvr additive="base">
                                            <p:cTn id="50" dur="500" fill="hold"/>
                                            <p:tgtEl>
                                              <p:spTgt spid="17"/>
                                            </p:tgtEl>
                                            <p:attrNameLst>
                                              <p:attrName>ppt_x</p:attrName>
                                            </p:attrNameLst>
                                          </p:cBhvr>
                                          <p:tavLst>
                                            <p:tav tm="0">
                                              <p:val>
                                                <p:strVal val="#ppt_x"/>
                                              </p:val>
                                            </p:tav>
                                            <p:tav tm="100000">
                                              <p:val>
                                                <p:strVal val="#ppt_x"/>
                                              </p:val>
                                            </p:tav>
                                          </p:tavLst>
                                        </p:anim>
                                        <p:anim calcmode="lin" valueType="num" p14:bounceEnd="50000">
                                          <p:cBhvr additive="base">
                                            <p:cTn id="51" dur="500" fill="hold"/>
                                            <p:tgtEl>
                                              <p:spTgt spid="17"/>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14:presetBounceEnd="50000">
                                      <p:stCondLst>
                                        <p:cond delay="750"/>
                                      </p:stCondLst>
                                      <p:childTnLst>
                                        <p:set>
                                          <p:cBhvr>
                                            <p:cTn id="53" dur="1" fill="hold">
                                              <p:stCondLst>
                                                <p:cond delay="0"/>
                                              </p:stCondLst>
                                            </p:cTn>
                                            <p:tgtEl>
                                              <p:spTgt spid="15"/>
                                            </p:tgtEl>
                                            <p:attrNameLst>
                                              <p:attrName>style.visibility</p:attrName>
                                            </p:attrNameLst>
                                          </p:cBhvr>
                                          <p:to>
                                            <p:strVal val="visible"/>
                                          </p:to>
                                        </p:set>
                                        <p:anim calcmode="lin" valueType="num" p14:bounceEnd="50000">
                                          <p:cBhvr additive="base">
                                            <p:cTn id="54" dur="500" fill="hold"/>
                                            <p:tgtEl>
                                              <p:spTgt spid="15"/>
                                            </p:tgtEl>
                                            <p:attrNameLst>
                                              <p:attrName>ppt_x</p:attrName>
                                            </p:attrNameLst>
                                          </p:cBhvr>
                                          <p:tavLst>
                                            <p:tav tm="0">
                                              <p:val>
                                                <p:strVal val="#ppt_x"/>
                                              </p:val>
                                            </p:tav>
                                            <p:tav tm="100000">
                                              <p:val>
                                                <p:strVal val="#ppt_x"/>
                                              </p:val>
                                            </p:tav>
                                          </p:tavLst>
                                        </p:anim>
                                        <p:anim calcmode="lin" valueType="num" p14:bounceEnd="50000">
                                          <p:cBhvr additive="base">
                                            <p:cTn id="55"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7" grpId="0" bldLvl="0" animBg="1"/>
          <p:bldP spid="8" grpId="0" bldLvl="0" animBg="1"/>
          <p:bldP spid="10" grpId="0"/>
          <p:bldP spid="11" grpId="0"/>
          <p:bldP spid="12" grpId="0"/>
          <p:bldP spid="13" grpId="0"/>
          <p:bldP spid="14" grpId="0"/>
          <p:bldP spid="15" grpId="0"/>
          <p:bldP spid="17" grpId="0"/>
          <p:bldP spid="21" grpId="0" bldLvl="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1000"/>
                                            <p:tgtEl>
                                              <p:spTgt spid="4"/>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left)">
                                          <p:cBhvr>
                                            <p:cTn id="10" dur="1000"/>
                                            <p:tgtEl>
                                              <p:spTgt spid="7"/>
                                            </p:tgtEl>
                                          </p:cBhvr>
                                        </p:animEffect>
                                      </p:childTnLst>
                                    </p:cTn>
                                  </p:par>
                                </p:childTnLst>
                              </p:cTn>
                            </p:par>
                            <p:par>
                              <p:cTn id="11" fill="hold">
                                <p:stCondLst>
                                  <p:cond delay="1000"/>
                                </p:stCondLst>
                                <p:childTnLst>
                                  <p:par>
                                    <p:cTn id="12" presetID="2" presetClass="entr" presetSubtype="8"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1000" fill="hold"/>
                                            <p:tgtEl>
                                              <p:spTgt spid="8"/>
                                            </p:tgtEl>
                                            <p:attrNameLst>
                                              <p:attrName>ppt_x</p:attrName>
                                            </p:attrNameLst>
                                          </p:cBhvr>
                                          <p:tavLst>
                                            <p:tav tm="0">
                                              <p:val>
                                                <p:strVal val="0-#ppt_w/2"/>
                                              </p:val>
                                            </p:tav>
                                            <p:tav tm="100000">
                                              <p:val>
                                                <p:strVal val="#ppt_x"/>
                                              </p:val>
                                            </p:tav>
                                          </p:tavLst>
                                        </p:anim>
                                        <p:anim calcmode="lin" valueType="num">
                                          <p:cBhvr additive="base">
                                            <p:cTn id="15" dur="1000" fill="hold"/>
                                            <p:tgtEl>
                                              <p:spTgt spid="8"/>
                                            </p:tgtEl>
                                            <p:attrNameLst>
                                              <p:attrName>ppt_y</p:attrName>
                                            </p:attrNameLst>
                                          </p:cBhvr>
                                          <p:tavLst>
                                            <p:tav tm="0">
                                              <p:val>
                                                <p:strVal val="#ppt_y"/>
                                              </p:val>
                                            </p:tav>
                                            <p:tav tm="100000">
                                              <p:val>
                                                <p:strVal val="#ppt_y"/>
                                              </p:val>
                                            </p:tav>
                                          </p:tavLst>
                                        </p:anim>
                                      </p:childTnLst>
                                    </p:cTn>
                                  </p:par>
                                </p:childTnLst>
                              </p:cTn>
                            </p:par>
                            <p:par>
                              <p:cTn id="16" fill="hold">
                                <p:stCondLst>
                                  <p:cond delay="2000"/>
                                </p:stCondLst>
                                <p:childTnLst>
                                  <p:par>
                                    <p:cTn id="17" presetID="2" presetClass="entr" presetSubtype="8"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500" fill="hold"/>
                                            <p:tgtEl>
                                              <p:spTgt spid="21"/>
                                            </p:tgtEl>
                                            <p:attrNameLst>
                                              <p:attrName>ppt_x</p:attrName>
                                            </p:attrNameLst>
                                          </p:cBhvr>
                                          <p:tavLst>
                                            <p:tav tm="0">
                                              <p:val>
                                                <p:strVal val="0-#ppt_w/2"/>
                                              </p:val>
                                            </p:tav>
                                            <p:tav tm="100000">
                                              <p:val>
                                                <p:strVal val="#ppt_x"/>
                                              </p:val>
                                            </p:tav>
                                          </p:tavLst>
                                        </p:anim>
                                        <p:anim calcmode="lin" valueType="num">
                                          <p:cBhvr additive="base">
                                            <p:cTn id="20" dur="500" fill="hold"/>
                                            <p:tgtEl>
                                              <p:spTgt spid="21"/>
                                            </p:tgtEl>
                                            <p:attrNameLst>
                                              <p:attrName>ppt_y</p:attrName>
                                            </p:attrNameLst>
                                          </p:cBhvr>
                                          <p:tavLst>
                                            <p:tav tm="0">
                                              <p:val>
                                                <p:strVal val="#ppt_y"/>
                                              </p:val>
                                            </p:tav>
                                            <p:tav tm="100000">
                                              <p:val>
                                                <p:strVal val="#ppt_y"/>
                                              </p:val>
                                            </p:tav>
                                          </p:tavLst>
                                        </p:anim>
                                      </p:childTnLst>
                                    </p:cTn>
                                  </p:par>
                                </p:childTnLst>
                              </p:cTn>
                            </p:par>
                            <p:par>
                              <p:cTn id="21" fill="hold">
                                <p:stCondLst>
                                  <p:cond delay="2500"/>
                                </p:stCondLst>
                                <p:childTnLst>
                                  <p:par>
                                    <p:cTn id="22" presetID="42" presetClass="entr" presetSubtype="0"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750"/>
                                            <p:tgtEl>
                                              <p:spTgt spid="10"/>
                                            </p:tgtEl>
                                          </p:cBhvr>
                                        </p:animEffect>
                                        <p:anim calcmode="lin" valueType="num">
                                          <p:cBhvr>
                                            <p:cTn id="25" dur="750" fill="hold"/>
                                            <p:tgtEl>
                                              <p:spTgt spid="10"/>
                                            </p:tgtEl>
                                            <p:attrNameLst>
                                              <p:attrName>ppt_x</p:attrName>
                                            </p:attrNameLst>
                                          </p:cBhvr>
                                          <p:tavLst>
                                            <p:tav tm="0">
                                              <p:val>
                                                <p:strVal val="#ppt_x"/>
                                              </p:val>
                                            </p:tav>
                                            <p:tav tm="100000">
                                              <p:val>
                                                <p:strVal val="#ppt_x"/>
                                              </p:val>
                                            </p:tav>
                                          </p:tavLst>
                                        </p:anim>
                                        <p:anim calcmode="lin" valueType="num">
                                          <p:cBhvr>
                                            <p:cTn id="26" dur="750" fill="hold"/>
                                            <p:tgtEl>
                                              <p:spTgt spid="10"/>
                                            </p:tgtEl>
                                            <p:attrNameLst>
                                              <p:attrName>ppt_y</p:attrName>
                                            </p:attrNameLst>
                                          </p:cBhvr>
                                          <p:tavLst>
                                            <p:tav tm="0">
                                              <p:val>
                                                <p:strVal val="#ppt_y+.1"/>
                                              </p:val>
                                            </p:tav>
                                            <p:tav tm="100000">
                                              <p:val>
                                                <p:strVal val="#ppt_y"/>
                                              </p:val>
                                            </p:tav>
                                          </p:tavLst>
                                        </p:anim>
                                      </p:childTnLst>
                                    </p:cTn>
                                  </p:par>
                                </p:childTnLst>
                              </p:cTn>
                            </p:par>
                            <p:par>
                              <p:cTn id="27" fill="hold">
                                <p:stCondLst>
                                  <p:cond delay="3500"/>
                                </p:stCondLst>
                                <p:childTnLst>
                                  <p:par>
                                    <p:cTn id="28" presetID="49" presetClass="entr" presetSubtype="0" decel="100000"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p:cTn id="30" dur="500" fill="hold"/>
                                            <p:tgtEl>
                                              <p:spTgt spid="11"/>
                                            </p:tgtEl>
                                            <p:attrNameLst>
                                              <p:attrName>ppt_w</p:attrName>
                                            </p:attrNameLst>
                                          </p:cBhvr>
                                          <p:tavLst>
                                            <p:tav tm="0">
                                              <p:val>
                                                <p:fltVal val="0"/>
                                              </p:val>
                                            </p:tav>
                                            <p:tav tm="100000">
                                              <p:val>
                                                <p:strVal val="#ppt_w"/>
                                              </p:val>
                                            </p:tav>
                                          </p:tavLst>
                                        </p:anim>
                                        <p:anim calcmode="lin" valueType="num">
                                          <p:cBhvr>
                                            <p:cTn id="31" dur="500" fill="hold"/>
                                            <p:tgtEl>
                                              <p:spTgt spid="11"/>
                                            </p:tgtEl>
                                            <p:attrNameLst>
                                              <p:attrName>ppt_h</p:attrName>
                                            </p:attrNameLst>
                                          </p:cBhvr>
                                          <p:tavLst>
                                            <p:tav tm="0">
                                              <p:val>
                                                <p:fltVal val="0"/>
                                              </p:val>
                                            </p:tav>
                                            <p:tav tm="100000">
                                              <p:val>
                                                <p:strVal val="#ppt_h"/>
                                              </p:val>
                                            </p:tav>
                                          </p:tavLst>
                                        </p:anim>
                                        <p:anim calcmode="lin" valueType="num">
                                          <p:cBhvr>
                                            <p:cTn id="32" dur="500" fill="hold"/>
                                            <p:tgtEl>
                                              <p:spTgt spid="11"/>
                                            </p:tgtEl>
                                            <p:attrNameLst>
                                              <p:attrName>style.rotation</p:attrName>
                                            </p:attrNameLst>
                                          </p:cBhvr>
                                          <p:tavLst>
                                            <p:tav tm="0">
                                              <p:val>
                                                <p:fltVal val="360"/>
                                              </p:val>
                                            </p:tav>
                                            <p:tav tm="100000">
                                              <p:val>
                                                <p:fltVal val="0"/>
                                              </p:val>
                                            </p:tav>
                                          </p:tavLst>
                                        </p:anim>
                                        <p:animEffect transition="in" filter="fade">
                                          <p:cBhvr>
                                            <p:cTn id="33" dur="500"/>
                                            <p:tgtEl>
                                              <p:spTgt spid="11"/>
                                            </p:tgtEl>
                                          </p:cBhvr>
                                        </p:animEffect>
                                      </p:childTnLst>
                                    </p:cTn>
                                  </p:par>
                                </p:childTnLst>
                              </p:cTn>
                            </p:par>
                            <p:par>
                              <p:cTn id="34" fill="hold">
                                <p:stCondLst>
                                  <p:cond delay="4000"/>
                                </p:stCondLst>
                                <p:childTnLst>
                                  <p:par>
                                    <p:cTn id="35" presetID="12" presetClass="entr" presetSubtype="8"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p:tgtEl>
                                              <p:spTgt spid="12"/>
                                            </p:tgtEl>
                                            <p:attrNameLst>
                                              <p:attrName>ppt_x</p:attrName>
                                            </p:attrNameLst>
                                          </p:cBhvr>
                                          <p:tavLst>
                                            <p:tav tm="0">
                                              <p:val>
                                                <p:strVal val="#ppt_x-#ppt_w*1.125000"/>
                                              </p:val>
                                            </p:tav>
                                            <p:tav tm="100000">
                                              <p:val>
                                                <p:strVal val="#ppt_x"/>
                                              </p:val>
                                            </p:tav>
                                          </p:tavLst>
                                        </p:anim>
                                        <p:animEffect transition="in" filter="wipe(right)">
                                          <p:cBhvr>
                                            <p:cTn id="38" dur="500"/>
                                            <p:tgtEl>
                                              <p:spTgt spid="12"/>
                                            </p:tgtEl>
                                          </p:cBhvr>
                                        </p:animEffect>
                                      </p:childTnLst>
                                    </p:cTn>
                                  </p:par>
                                </p:childTnLst>
                              </p:cTn>
                            </p:par>
                            <p:par>
                              <p:cTn id="39" fill="hold">
                                <p:stCondLst>
                                  <p:cond delay="4500"/>
                                </p:stCondLst>
                                <p:childTnLst>
                                  <p:par>
                                    <p:cTn id="40" presetID="2" presetClass="entr" presetSubtype="4"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additive="base">
                                            <p:cTn id="42" dur="500" fill="hold"/>
                                            <p:tgtEl>
                                              <p:spTgt spid="13"/>
                                            </p:tgtEl>
                                            <p:attrNameLst>
                                              <p:attrName>ppt_x</p:attrName>
                                            </p:attrNameLst>
                                          </p:cBhvr>
                                          <p:tavLst>
                                            <p:tav tm="0">
                                              <p:val>
                                                <p:strVal val="#ppt_x"/>
                                              </p:val>
                                            </p:tav>
                                            <p:tav tm="100000">
                                              <p:val>
                                                <p:strVal val="#ppt_x"/>
                                              </p:val>
                                            </p:tav>
                                          </p:tavLst>
                                        </p:anim>
                                        <p:anim calcmode="lin" valueType="num">
                                          <p:cBhvr additive="base">
                                            <p:cTn id="43" dur="500" fill="hold"/>
                                            <p:tgtEl>
                                              <p:spTgt spid="13"/>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250"/>
                                      </p:stCondLst>
                                      <p:childTnLst>
                                        <p:set>
                                          <p:cBhvr>
                                            <p:cTn id="45" dur="1" fill="hold">
                                              <p:stCondLst>
                                                <p:cond delay="0"/>
                                              </p:stCondLst>
                                            </p:cTn>
                                            <p:tgtEl>
                                              <p:spTgt spid="14"/>
                                            </p:tgtEl>
                                            <p:attrNameLst>
                                              <p:attrName>style.visibility</p:attrName>
                                            </p:attrNameLst>
                                          </p:cBhvr>
                                          <p:to>
                                            <p:strVal val="visible"/>
                                          </p:to>
                                        </p:set>
                                        <p:anim calcmode="lin" valueType="num">
                                          <p:cBhvr additive="base">
                                            <p:cTn id="46" dur="500" fill="hold"/>
                                            <p:tgtEl>
                                              <p:spTgt spid="14"/>
                                            </p:tgtEl>
                                            <p:attrNameLst>
                                              <p:attrName>ppt_x</p:attrName>
                                            </p:attrNameLst>
                                          </p:cBhvr>
                                          <p:tavLst>
                                            <p:tav tm="0">
                                              <p:val>
                                                <p:strVal val="#ppt_x"/>
                                              </p:val>
                                            </p:tav>
                                            <p:tav tm="100000">
                                              <p:val>
                                                <p:strVal val="#ppt_x"/>
                                              </p:val>
                                            </p:tav>
                                          </p:tavLst>
                                        </p:anim>
                                        <p:anim calcmode="lin" valueType="num">
                                          <p:cBhvr additive="base">
                                            <p:cTn id="47" dur="500" fill="hold"/>
                                            <p:tgtEl>
                                              <p:spTgt spid="14"/>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500"/>
                                      </p:stCondLst>
                                      <p:childTnLst>
                                        <p:set>
                                          <p:cBhvr>
                                            <p:cTn id="49" dur="1" fill="hold">
                                              <p:stCondLst>
                                                <p:cond delay="0"/>
                                              </p:stCondLst>
                                            </p:cTn>
                                            <p:tgtEl>
                                              <p:spTgt spid="17"/>
                                            </p:tgtEl>
                                            <p:attrNameLst>
                                              <p:attrName>style.visibility</p:attrName>
                                            </p:attrNameLst>
                                          </p:cBhvr>
                                          <p:to>
                                            <p:strVal val="visible"/>
                                          </p:to>
                                        </p:set>
                                        <p:anim calcmode="lin" valueType="num">
                                          <p:cBhvr additive="base">
                                            <p:cTn id="50" dur="500" fill="hold"/>
                                            <p:tgtEl>
                                              <p:spTgt spid="17"/>
                                            </p:tgtEl>
                                            <p:attrNameLst>
                                              <p:attrName>ppt_x</p:attrName>
                                            </p:attrNameLst>
                                          </p:cBhvr>
                                          <p:tavLst>
                                            <p:tav tm="0">
                                              <p:val>
                                                <p:strVal val="#ppt_x"/>
                                              </p:val>
                                            </p:tav>
                                            <p:tav tm="100000">
                                              <p:val>
                                                <p:strVal val="#ppt_x"/>
                                              </p:val>
                                            </p:tav>
                                          </p:tavLst>
                                        </p:anim>
                                        <p:anim calcmode="lin" valueType="num">
                                          <p:cBhvr additive="base">
                                            <p:cTn id="51" dur="500" fill="hold"/>
                                            <p:tgtEl>
                                              <p:spTgt spid="17"/>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750"/>
                                      </p:stCondLst>
                                      <p:childTnLst>
                                        <p:set>
                                          <p:cBhvr>
                                            <p:cTn id="53" dur="1" fill="hold">
                                              <p:stCondLst>
                                                <p:cond delay="0"/>
                                              </p:stCondLst>
                                            </p:cTn>
                                            <p:tgtEl>
                                              <p:spTgt spid="15"/>
                                            </p:tgtEl>
                                            <p:attrNameLst>
                                              <p:attrName>style.visibility</p:attrName>
                                            </p:attrNameLst>
                                          </p:cBhvr>
                                          <p:to>
                                            <p:strVal val="visible"/>
                                          </p:to>
                                        </p:set>
                                        <p:anim calcmode="lin" valueType="num">
                                          <p:cBhvr additive="base">
                                            <p:cTn id="54" dur="500" fill="hold"/>
                                            <p:tgtEl>
                                              <p:spTgt spid="15"/>
                                            </p:tgtEl>
                                            <p:attrNameLst>
                                              <p:attrName>ppt_x</p:attrName>
                                            </p:attrNameLst>
                                          </p:cBhvr>
                                          <p:tavLst>
                                            <p:tav tm="0">
                                              <p:val>
                                                <p:strVal val="#ppt_x"/>
                                              </p:val>
                                            </p:tav>
                                            <p:tav tm="100000">
                                              <p:val>
                                                <p:strVal val="#ppt_x"/>
                                              </p:val>
                                            </p:tav>
                                          </p:tavLst>
                                        </p:anim>
                                        <p:anim calcmode="lin" valueType="num">
                                          <p:cBhvr additive="base">
                                            <p:cTn id="55"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7" grpId="0" bldLvl="0" animBg="1"/>
          <p:bldP spid="8" grpId="0" bldLvl="0" animBg="1"/>
          <p:bldP spid="10" grpId="0"/>
          <p:bldP spid="11" grpId="0"/>
          <p:bldP spid="12" grpId="0"/>
          <p:bldP spid="13" grpId="0"/>
          <p:bldP spid="14" grpId="0"/>
          <p:bldP spid="15" grpId="0"/>
          <p:bldP spid="17" grpId="0"/>
          <p:bldP spid="21" grpId="0" bldLvl="0" animBg="1"/>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lang="en-US" altLang="zh-CN" sz="1800" dirty="0">
                <a:solidFill>
                  <a:prstClr val="black">
                    <a:lumMod val="65000"/>
                    <a:lumOff val="35000"/>
                  </a:prstClr>
                </a:solidFill>
                <a:latin typeface="Arial" panose="020B0604020202020204" pitchFamily="34" charset="0"/>
                <a:cs typeface="Arial" panose="020B0604020202020204" pitchFamily="34" charset="0"/>
              </a:rPr>
              <a:t>One Stop Service</a:t>
            </a:r>
            <a:endParaRPr lang="en-US" altLang="zh-CN" sz="1200" dirty="0">
              <a:solidFill>
                <a:prstClr val="black">
                  <a:lumMod val="65000"/>
                  <a:lumOff val="35000"/>
                </a:prstClr>
              </a:solidFill>
              <a:highlight>
                <a:srgbClr val="FFFF00"/>
              </a:highlight>
              <a:latin typeface="Arial" panose="020B0604020202020204" pitchFamily="34" charset="0"/>
              <a:cs typeface="Arial" panose="020B0604020202020204" pitchFamily="34" charset="0"/>
            </a:endParaRPr>
          </a:p>
        </p:txBody>
      </p:sp>
      <p:sp>
        <p:nvSpPr>
          <p:cNvPr id="45" name="矩形 44"/>
          <p:cNvSpPr/>
          <p:nvPr/>
        </p:nvSpPr>
        <p:spPr>
          <a:xfrm>
            <a:off x="6948170" y="195580"/>
            <a:ext cx="1872615" cy="431800"/>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54" name="图片 53"/>
          <p:cNvPicPr>
            <a:picLocks noChangeAspect="1"/>
          </p:cNvPicPr>
          <p:nvPr/>
        </p:nvPicPr>
        <p:blipFill>
          <a:blip r:embed="rId1"/>
          <a:stretch>
            <a:fillRect/>
          </a:stretch>
        </p:blipFill>
        <p:spPr>
          <a:xfrm>
            <a:off x="7854315" y="339725"/>
            <a:ext cx="786130" cy="222885"/>
          </a:xfrm>
          <a:prstGeom prst="rect">
            <a:avLst/>
          </a:prstGeom>
        </p:spPr>
      </p:pic>
      <p:pic>
        <p:nvPicPr>
          <p:cNvPr id="6" name="图片占位符 5" descr="画册第三页 (3)"/>
          <p:cNvPicPr>
            <a:picLocks noGrp="1" noChangeAspect="1"/>
          </p:cNvPicPr>
          <p:nvPr>
            <p:ph type="pic" sz="quarter" idx="13"/>
          </p:nvPr>
        </p:nvPicPr>
        <p:blipFill>
          <a:blip r:embed="rId2" cstate="print"/>
          <a:stretch>
            <a:fillRect/>
          </a:stretch>
        </p:blipFill>
        <p:spPr>
          <a:xfrm>
            <a:off x="140335" y="1675130"/>
            <a:ext cx="5217795" cy="1976755"/>
          </a:xfrm>
          <a:prstGeom prst="rect">
            <a:avLst/>
          </a:prstGeom>
        </p:spPr>
      </p:pic>
      <p:sp>
        <p:nvSpPr>
          <p:cNvPr id="70" name="Rectangle 69"/>
          <p:cNvSpPr/>
          <p:nvPr/>
        </p:nvSpPr>
        <p:spPr>
          <a:xfrm>
            <a:off x="5358130" y="1682115"/>
            <a:ext cx="3701415" cy="196977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id-ID" dirty="0">
              <a:latin typeface="+mn-ea"/>
            </a:endParaRPr>
          </a:p>
        </p:txBody>
      </p:sp>
      <p:sp>
        <p:nvSpPr>
          <p:cNvPr id="28" name="TextBox 27"/>
          <p:cNvSpPr txBox="1"/>
          <p:nvPr/>
        </p:nvSpPr>
        <p:spPr>
          <a:xfrm>
            <a:off x="899795" y="788035"/>
            <a:ext cx="7368540" cy="727710"/>
          </a:xfrm>
          <a:prstGeom prst="rect">
            <a:avLst/>
          </a:prstGeom>
          <a:noFill/>
        </p:spPr>
        <p:txBody>
          <a:bodyPr wrap="square" rtlCol="0">
            <a:noAutofit/>
          </a:bodyPr>
          <a:p>
            <a:pPr algn="ctr"/>
            <a:r>
              <a:rPr lang="zh-CN" altLang="zh-CN" sz="1600" dirty="0" smtClean="0">
                <a:solidFill>
                  <a:schemeClr val="accent1"/>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rPr>
              <a:t>To provide global partners with</a:t>
            </a:r>
            <a:endParaRPr lang="zh-CN" altLang="zh-CN" sz="1600" dirty="0" smtClean="0">
              <a:solidFill>
                <a:schemeClr val="accent1"/>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endParaRPr>
          </a:p>
          <a:p>
            <a:pPr algn="ctr"/>
            <a:r>
              <a:rPr lang="zh-CN" altLang="zh-CN" sz="1600" dirty="0" smtClean="0">
                <a:solidFill>
                  <a:schemeClr val="accent1"/>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rPr>
              <a:t>reliable one-stop fast and technical services for inductor professional products </a:t>
            </a:r>
            <a:endParaRPr lang="zh-CN" altLang="zh-CN" sz="1600" dirty="0" smtClean="0">
              <a:solidFill>
                <a:schemeClr val="accent1"/>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endParaRPr>
          </a:p>
          <a:p>
            <a:pPr algn="ctr"/>
            <a:endParaRPr lang="zh-CN" altLang="zh-CN" sz="1600" dirty="0" smtClean="0">
              <a:solidFill>
                <a:schemeClr val="accent1"/>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endParaRPr>
          </a:p>
        </p:txBody>
      </p:sp>
      <p:sp>
        <p:nvSpPr>
          <p:cNvPr id="72" name="Rectangle 71"/>
          <p:cNvSpPr/>
          <p:nvPr/>
        </p:nvSpPr>
        <p:spPr>
          <a:xfrm>
            <a:off x="5507990" y="2139950"/>
            <a:ext cx="3916045" cy="1913890"/>
          </a:xfrm>
          <a:prstGeom prst="rect">
            <a:avLst/>
          </a:prstGeom>
        </p:spPr>
        <p:txBody>
          <a:bodyPr wrap="square">
            <a:noAutofit/>
          </a:bodyPr>
          <a:p>
            <a:r>
              <a:rPr lang="zh-CN" altLang="en-US" sz="1400" b="1" dirty="0" smtClean="0">
                <a:solidFill>
                  <a:schemeClr val="bg1"/>
                </a:solidFill>
                <a:latin typeface="+mn-ea"/>
              </a:rPr>
              <a:t>Direct sale</a:t>
            </a:r>
            <a:endParaRPr lang="zh-CN" altLang="en-US" sz="1400" b="1" dirty="0" smtClean="0">
              <a:solidFill>
                <a:schemeClr val="bg1"/>
              </a:solidFill>
              <a:latin typeface="+mn-ea"/>
            </a:endParaRPr>
          </a:p>
          <a:p>
            <a:r>
              <a:rPr lang="en-US" altLang="zh-CN" sz="1400" b="1" dirty="0" smtClean="0">
                <a:solidFill>
                  <a:schemeClr val="bg1"/>
                </a:solidFill>
                <a:latin typeface="+mn-ea"/>
              </a:rPr>
              <a:t>Fast delivery</a:t>
            </a:r>
            <a:endParaRPr lang="en-US" altLang="zh-CN" sz="1400" b="1" dirty="0" smtClean="0">
              <a:solidFill>
                <a:schemeClr val="bg1"/>
              </a:solidFill>
              <a:latin typeface="+mn-ea"/>
            </a:endParaRPr>
          </a:p>
          <a:p>
            <a:r>
              <a:rPr lang="en-US" altLang="zh-CN" sz="1400" b="1" dirty="0" smtClean="0">
                <a:solidFill>
                  <a:schemeClr val="bg1"/>
                </a:solidFill>
                <a:latin typeface="+mn-ea"/>
              </a:rPr>
              <a:t>Global support</a:t>
            </a:r>
            <a:endParaRPr lang="en-US" altLang="zh-CN" sz="1400" b="1" dirty="0" smtClean="0">
              <a:solidFill>
                <a:schemeClr val="bg1"/>
              </a:solidFill>
              <a:latin typeface="+mn-ea"/>
            </a:endParaRPr>
          </a:p>
          <a:p>
            <a:r>
              <a:rPr lang="en-US" altLang="zh-CN" sz="1400" b="1" dirty="0" smtClean="0">
                <a:solidFill>
                  <a:schemeClr val="bg1"/>
                </a:solidFill>
                <a:latin typeface="+mn-ea"/>
              </a:rPr>
              <a:t>Continuously creating value for customers</a:t>
            </a:r>
            <a:endParaRPr lang="en-US" altLang="zh-CN" sz="1400" b="1" dirty="0" smtClean="0">
              <a:solidFill>
                <a:schemeClr val="bg1"/>
              </a:solidFill>
              <a:latin typeface="+mn-ea"/>
            </a:endParaRPr>
          </a:p>
          <a:p>
            <a:endParaRPr lang="zh-CN" altLang="id-ID" sz="1400" b="1" dirty="0">
              <a:solidFill>
                <a:schemeClr val="bg1"/>
              </a:solidFill>
              <a:latin typeface="+mn-ea"/>
            </a:endParaRPr>
          </a:p>
        </p:txBody>
      </p:sp>
      <p:sp>
        <p:nvSpPr>
          <p:cNvPr id="71" name="Rectangle 70"/>
          <p:cNvSpPr/>
          <p:nvPr/>
        </p:nvSpPr>
        <p:spPr>
          <a:xfrm>
            <a:off x="5507990" y="1598930"/>
            <a:ext cx="1148715" cy="685165"/>
          </a:xfrm>
          <a:prstGeom prst="rect">
            <a:avLst/>
          </a:prstGeom>
        </p:spPr>
        <p:txBody>
          <a:bodyPr wrap="square">
            <a:noAutofit/>
          </a:bodyPr>
          <a:p>
            <a:r>
              <a:rPr lang="en-US" altLang="zh-CN" sz="2000" b="1" dirty="0" smtClean="0">
                <a:solidFill>
                  <a:schemeClr val="bg1"/>
                </a:solidFill>
                <a:latin typeface="+mn-ea"/>
              </a:rPr>
              <a:t>We</a:t>
            </a:r>
            <a:r>
              <a:rPr lang="en-US" altLang="zh-CN" sz="2800" b="1" dirty="0" smtClean="0">
                <a:solidFill>
                  <a:schemeClr val="bg1"/>
                </a:solidFill>
                <a:latin typeface="+mn-ea"/>
              </a:rPr>
              <a:t> </a:t>
            </a:r>
            <a:endParaRPr lang="en-US" altLang="zh-CN" sz="3600" b="1" dirty="0" smtClean="0">
              <a:solidFill>
                <a:schemeClr val="bg1"/>
              </a:solidFill>
              <a:latin typeface="+mn-ea"/>
            </a:endParaRPr>
          </a:p>
          <a:p>
            <a:endParaRPr lang="id-ID" sz="3600" b="1" dirty="0">
              <a:solidFill>
                <a:schemeClr val="bg1"/>
              </a:solidFill>
              <a:latin typeface="+mn-ea"/>
            </a:endParaRPr>
          </a:p>
        </p:txBody>
      </p:sp>
      <p:sp>
        <p:nvSpPr>
          <p:cNvPr id="3" name="文本框 2"/>
          <p:cNvSpPr txBox="1"/>
          <p:nvPr/>
        </p:nvSpPr>
        <p:spPr>
          <a:xfrm>
            <a:off x="539750" y="3790950"/>
            <a:ext cx="4572000" cy="1398905"/>
          </a:xfrm>
          <a:prstGeom prst="rect">
            <a:avLst/>
          </a:prstGeom>
          <a:noFill/>
        </p:spPr>
        <p:txBody>
          <a:bodyPr wrap="square" rtlCol="0" anchor="t">
            <a:noAutofit/>
          </a:bodyPr>
          <a:p>
            <a:pPr algn="l"/>
            <a:r>
              <a:rPr lang="zh-CN" altLang="en-US" sz="1200" dirty="0" smtClean="0">
                <a:solidFill>
                  <a:schemeClr val="tx2"/>
                </a:solidFill>
                <a:cs typeface="+mn-lt"/>
                <a:sym typeface="+mn-ea"/>
              </a:rPr>
              <a:t>Professional customer service team providing 7 * 24</a:t>
            </a:r>
            <a:r>
              <a:rPr lang="en-US" altLang="zh-CN" sz="1200" dirty="0" smtClean="0">
                <a:solidFill>
                  <a:schemeClr val="tx2"/>
                </a:solidFill>
                <a:cs typeface="+mn-lt"/>
                <a:sym typeface="+mn-ea"/>
              </a:rPr>
              <a:t> </a:t>
            </a:r>
            <a:r>
              <a:rPr lang="zh-CN" altLang="en-US" sz="1200" dirty="0" smtClean="0">
                <a:solidFill>
                  <a:schemeClr val="tx2"/>
                </a:solidFill>
                <a:cs typeface="+mn-lt"/>
                <a:sym typeface="+mn-ea"/>
              </a:rPr>
              <a:t>hour service</a:t>
            </a:r>
            <a:endParaRPr lang="en-US" altLang="zh-CN" sz="1200" dirty="0" smtClean="0">
              <a:solidFill>
                <a:schemeClr val="tx2"/>
              </a:solidFill>
              <a:cs typeface="+mn-lt"/>
              <a:sym typeface="+mn-ea"/>
            </a:endParaRPr>
          </a:p>
          <a:p>
            <a:pPr algn="l"/>
            <a:r>
              <a:rPr lang="en-US" altLang="zh-CN" sz="1200" dirty="0" smtClean="0">
                <a:solidFill>
                  <a:schemeClr val="tx2"/>
                </a:solidFill>
                <a:cs typeface="+mn-lt"/>
                <a:sym typeface="+mn-ea"/>
              </a:rPr>
              <a:t>e</a:t>
            </a:r>
            <a:r>
              <a:rPr lang="zh-CN" altLang="en-US" sz="1200" dirty="0" smtClean="0">
                <a:solidFill>
                  <a:schemeClr val="tx2"/>
                </a:solidFill>
                <a:cs typeface="+mn-lt"/>
                <a:sym typeface="+mn-ea"/>
              </a:rPr>
              <a:t>fficient </a:t>
            </a:r>
            <a:r>
              <a:rPr lang="en-US" altLang="zh-CN" sz="1200" dirty="0" smtClean="0">
                <a:solidFill>
                  <a:schemeClr val="tx2"/>
                </a:solidFill>
                <a:cs typeface="+mn-lt"/>
                <a:sym typeface="+mn-ea"/>
              </a:rPr>
              <a:t>&amp; </a:t>
            </a:r>
            <a:r>
              <a:rPr lang="zh-CN" altLang="en-US" sz="1200" dirty="0" smtClean="0">
                <a:solidFill>
                  <a:schemeClr val="tx2"/>
                </a:solidFill>
                <a:cs typeface="+mn-lt"/>
                <a:sym typeface="+mn-ea"/>
              </a:rPr>
              <a:t>fast delivery</a:t>
            </a:r>
            <a:r>
              <a:rPr lang="en-US" altLang="zh-CN" sz="1200" dirty="0" smtClean="0">
                <a:solidFill>
                  <a:schemeClr val="tx2"/>
                </a:solidFill>
                <a:cs typeface="+mn-lt"/>
                <a:sym typeface="+mn-ea"/>
              </a:rPr>
              <a:t> </a:t>
            </a:r>
            <a:endParaRPr lang="zh-CN" altLang="en-US" sz="1200" dirty="0" smtClean="0">
              <a:solidFill>
                <a:schemeClr val="tx2"/>
              </a:solidFill>
              <a:cs typeface="+mn-lt"/>
              <a:sym typeface="+mn-ea"/>
            </a:endParaRPr>
          </a:p>
          <a:p>
            <a:pPr algn="l"/>
            <a:r>
              <a:rPr lang="zh-CN" altLang="en-US" sz="1200" dirty="0" smtClean="0">
                <a:solidFill>
                  <a:schemeClr val="tx2"/>
                </a:solidFill>
                <a:cs typeface="+mn-lt"/>
                <a:sym typeface="+mn-ea"/>
              </a:rPr>
              <a:t>convenient transportation</a:t>
            </a:r>
            <a:endParaRPr lang="zh-CN" altLang="en-US" sz="1200" dirty="0" smtClean="0">
              <a:solidFill>
                <a:schemeClr val="tx2"/>
              </a:solidFill>
              <a:cs typeface="+mn-lt"/>
              <a:sym typeface="+mn-ea"/>
            </a:endParaRPr>
          </a:p>
          <a:p>
            <a:pPr algn="l"/>
            <a:r>
              <a:rPr lang="zh-CN" altLang="en-US" sz="1200" dirty="0" smtClean="0">
                <a:solidFill>
                  <a:schemeClr val="tx2"/>
                </a:solidFill>
                <a:cs typeface="+mn-lt"/>
                <a:sym typeface="+mn-ea"/>
              </a:rPr>
              <a:t>feedback</a:t>
            </a:r>
            <a:r>
              <a:rPr lang="en-US" altLang="zh-CN" sz="1200" dirty="0" smtClean="0">
                <a:solidFill>
                  <a:schemeClr val="tx2"/>
                </a:solidFill>
                <a:cs typeface="+mn-lt"/>
                <a:sym typeface="+mn-ea"/>
              </a:rPr>
              <a:t> </a:t>
            </a:r>
            <a:r>
              <a:rPr lang="zh-CN" altLang="en-US" sz="1200" dirty="0" smtClean="0">
                <a:solidFill>
                  <a:schemeClr val="tx2"/>
                </a:solidFill>
                <a:cs typeface="+mn-lt"/>
                <a:sym typeface="+mn-ea"/>
              </a:rPr>
              <a:t>timely </a:t>
            </a:r>
            <a:endParaRPr lang="en-US" altLang="zh-CN" sz="1200" dirty="0" smtClean="0">
              <a:solidFill>
                <a:schemeClr val="tx2"/>
              </a:solidFill>
              <a:cs typeface="+mn-lt"/>
              <a:sym typeface="+mn-ea"/>
            </a:endParaRPr>
          </a:p>
        </p:txBody>
      </p:sp>
    </p:spTree>
    <p:custDataLst>
      <p:tags r:id="rId3"/>
    </p:custDataLst>
  </p:cSld>
  <p:clrMapOvr>
    <a:masterClrMapping/>
  </p:clrMapOvr>
  <p:transition spd="slow"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70"/>
                                        </p:tgtEl>
                                        <p:attrNameLst>
                                          <p:attrName>style.visibility</p:attrName>
                                        </p:attrNameLst>
                                      </p:cBhvr>
                                      <p:to>
                                        <p:strVal val="visible"/>
                                      </p:to>
                                    </p:set>
                                    <p:anim calcmode="lin" valueType="num">
                                      <p:cBhvr additive="base">
                                        <p:cTn id="7" dur="500" fill="hold"/>
                                        <p:tgtEl>
                                          <p:spTgt spid="70"/>
                                        </p:tgtEl>
                                        <p:attrNameLst>
                                          <p:attrName>ppt_x</p:attrName>
                                        </p:attrNameLst>
                                      </p:cBhvr>
                                      <p:tavLst>
                                        <p:tav tm="0">
                                          <p:val>
                                            <p:strVal val="1+#ppt_w/2"/>
                                          </p:val>
                                        </p:tav>
                                        <p:tav tm="100000">
                                          <p:val>
                                            <p:strVal val="#ppt_x"/>
                                          </p:val>
                                        </p:tav>
                                      </p:tavLst>
                                    </p:anim>
                                    <p:anim calcmode="lin" valueType="num">
                                      <p:cBhvr additive="base">
                                        <p:cTn id="8" dur="500" fill="hold"/>
                                        <p:tgtEl>
                                          <p:spTgt spid="70"/>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500" fill="hold"/>
                                        <p:tgtEl>
                                          <p:spTgt spid="28"/>
                                        </p:tgtEl>
                                        <p:attrNameLst>
                                          <p:attrName>ppt_x</p:attrName>
                                        </p:attrNameLst>
                                      </p:cBhvr>
                                      <p:tavLst>
                                        <p:tav tm="0">
                                          <p:val>
                                            <p:strVal val="1+#ppt_w/2"/>
                                          </p:val>
                                        </p:tav>
                                        <p:tav tm="100000">
                                          <p:val>
                                            <p:strVal val="#ppt_x"/>
                                          </p:val>
                                        </p:tav>
                                      </p:tavLst>
                                    </p:anim>
                                    <p:anim calcmode="lin" valueType="num">
                                      <p:cBhvr additive="base">
                                        <p:cTn id="12" dur="5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bldLvl="0" animBg="1"/>
      <p:bldP spid="2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8" name="组合 57"/>
          <p:cNvGrpSpPr/>
          <p:nvPr>
            <p:custDataLst>
              <p:tags r:id="rId1"/>
            </p:custDataLst>
          </p:nvPr>
        </p:nvGrpSpPr>
        <p:grpSpPr>
          <a:xfrm>
            <a:off x="4858072" y="1245452"/>
            <a:ext cx="1533066" cy="1533067"/>
            <a:chOff x="539552" y="1275606"/>
            <a:chExt cx="1533066" cy="1533067"/>
          </a:xfrm>
        </p:grpSpPr>
        <p:sp>
          <p:nvSpPr>
            <p:cNvPr id="6" name="椭圆 5"/>
            <p:cNvSpPr/>
            <p:nvPr>
              <p:custDataLst>
                <p:tags r:id="rId2"/>
              </p:custDataLst>
            </p:nvPr>
          </p:nvSpPr>
          <p:spPr>
            <a:xfrm>
              <a:off x="599841" y="1335895"/>
              <a:ext cx="1412488" cy="1412488"/>
            </a:xfrm>
            <a:prstGeom prst="ellipse">
              <a:avLst/>
            </a:prstGeom>
            <a:noFill/>
            <a:ln w="222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空心弧 6"/>
            <p:cNvSpPr/>
            <p:nvPr>
              <p:custDataLst>
                <p:tags r:id="rId3"/>
              </p:custDataLst>
            </p:nvPr>
          </p:nvSpPr>
          <p:spPr>
            <a:xfrm>
              <a:off x="539552" y="1275606"/>
              <a:ext cx="1533066" cy="1533067"/>
            </a:xfrm>
            <a:prstGeom prst="blockArc">
              <a:avLst>
                <a:gd name="adj1" fmla="val 16159021"/>
                <a:gd name="adj2" fmla="val 8346940"/>
                <a:gd name="adj3" fmla="val 680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63" name="组合 62"/>
          <p:cNvGrpSpPr/>
          <p:nvPr>
            <p:custDataLst>
              <p:tags r:id="rId4"/>
            </p:custDataLst>
          </p:nvPr>
        </p:nvGrpSpPr>
        <p:grpSpPr>
          <a:xfrm>
            <a:off x="2696108" y="1221957"/>
            <a:ext cx="1533066" cy="1533067"/>
            <a:chOff x="2714638" y="1275606"/>
            <a:chExt cx="1533066" cy="1533067"/>
          </a:xfrm>
        </p:grpSpPr>
        <p:sp>
          <p:nvSpPr>
            <p:cNvPr id="11" name="椭圆 10"/>
            <p:cNvSpPr/>
            <p:nvPr>
              <p:custDataLst>
                <p:tags r:id="rId5"/>
              </p:custDataLst>
            </p:nvPr>
          </p:nvSpPr>
          <p:spPr>
            <a:xfrm>
              <a:off x="2774927" y="1335895"/>
              <a:ext cx="1412488" cy="1412488"/>
            </a:xfrm>
            <a:prstGeom prst="ellipse">
              <a:avLst/>
            </a:prstGeom>
            <a:noFill/>
            <a:ln w="222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空心弧 11"/>
            <p:cNvSpPr/>
            <p:nvPr>
              <p:custDataLst>
                <p:tags r:id="rId6"/>
              </p:custDataLst>
            </p:nvPr>
          </p:nvSpPr>
          <p:spPr>
            <a:xfrm>
              <a:off x="2714638" y="1275606"/>
              <a:ext cx="1533066" cy="1533067"/>
            </a:xfrm>
            <a:prstGeom prst="blockArc">
              <a:avLst>
                <a:gd name="adj1" fmla="val 16159021"/>
                <a:gd name="adj2" fmla="val 3379142"/>
                <a:gd name="adj3" fmla="val 657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64" name="组合 63"/>
          <p:cNvGrpSpPr/>
          <p:nvPr>
            <p:custDataLst>
              <p:tags r:id="rId7"/>
            </p:custDataLst>
          </p:nvPr>
        </p:nvGrpSpPr>
        <p:grpSpPr>
          <a:xfrm>
            <a:off x="7020560" y="1236345"/>
            <a:ext cx="1532890" cy="1526540"/>
            <a:chOff x="4889724" y="1275606"/>
            <a:chExt cx="1533066" cy="1533067"/>
          </a:xfrm>
        </p:grpSpPr>
        <p:sp>
          <p:nvSpPr>
            <p:cNvPr id="16" name="椭圆 15"/>
            <p:cNvSpPr/>
            <p:nvPr>
              <p:custDataLst>
                <p:tags r:id="rId8"/>
              </p:custDataLst>
            </p:nvPr>
          </p:nvSpPr>
          <p:spPr>
            <a:xfrm>
              <a:off x="4950013" y="1335895"/>
              <a:ext cx="1412488" cy="1412488"/>
            </a:xfrm>
            <a:prstGeom prst="ellipse">
              <a:avLst/>
            </a:prstGeom>
            <a:noFill/>
            <a:ln w="222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空心弧 16"/>
            <p:cNvSpPr/>
            <p:nvPr>
              <p:custDataLst>
                <p:tags r:id="rId9"/>
              </p:custDataLst>
            </p:nvPr>
          </p:nvSpPr>
          <p:spPr>
            <a:xfrm>
              <a:off x="4889724" y="1275606"/>
              <a:ext cx="1533066" cy="1533067"/>
            </a:xfrm>
            <a:prstGeom prst="blockArc">
              <a:avLst>
                <a:gd name="adj1" fmla="val 16159021"/>
                <a:gd name="adj2" fmla="val 13327729"/>
                <a:gd name="adj3" fmla="val 672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27" name="Freeform 106"/>
          <p:cNvSpPr>
            <a:spLocks noEditPoints="1"/>
          </p:cNvSpPr>
          <p:nvPr>
            <p:custDataLst>
              <p:tags r:id="rId10"/>
            </p:custDataLst>
          </p:nvPr>
        </p:nvSpPr>
        <p:spPr bwMode="auto">
          <a:xfrm>
            <a:off x="7649814" y="2854248"/>
            <a:ext cx="386518" cy="386518"/>
          </a:xfrm>
          <a:custGeom>
            <a:avLst/>
            <a:gdLst>
              <a:gd name="T0" fmla="*/ 43 w 104"/>
              <a:gd name="T1" fmla="*/ 27 h 104"/>
              <a:gd name="T2" fmla="*/ 63 w 104"/>
              <a:gd name="T3" fmla="*/ 56 h 104"/>
              <a:gd name="T4" fmla="*/ 43 w 104"/>
              <a:gd name="T5" fmla="*/ 56 h 104"/>
              <a:gd name="T6" fmla="*/ 52 w 104"/>
              <a:gd name="T7" fmla="*/ 0 h 104"/>
              <a:gd name="T8" fmla="*/ 0 w 104"/>
              <a:gd name="T9" fmla="*/ 52 h 104"/>
              <a:gd name="T10" fmla="*/ 52 w 104"/>
              <a:gd name="T11" fmla="*/ 104 h 104"/>
              <a:gd name="T12" fmla="*/ 104 w 104"/>
              <a:gd name="T13" fmla="*/ 52 h 104"/>
              <a:gd name="T14" fmla="*/ 52 w 104"/>
              <a:gd name="T15" fmla="*/ 0 h 104"/>
              <a:gd name="T16" fmla="*/ 52 w 104"/>
              <a:gd name="T17" fmla="*/ 9 h 104"/>
              <a:gd name="T18" fmla="*/ 9 w 104"/>
              <a:gd name="T19" fmla="*/ 52 h 104"/>
              <a:gd name="T20" fmla="*/ 52 w 104"/>
              <a:gd name="T21" fmla="*/ 95 h 104"/>
              <a:gd name="T22" fmla="*/ 95 w 104"/>
              <a:gd name="T23" fmla="*/ 52 h 104"/>
              <a:gd name="T24" fmla="*/ 24 w 104"/>
              <a:gd name="T25" fmla="*/ 64 h 104"/>
              <a:gd name="T26" fmla="*/ 28 w 104"/>
              <a:gd name="T27" fmla="*/ 55 h 104"/>
              <a:gd name="T28" fmla="*/ 22 w 104"/>
              <a:gd name="T29" fmla="*/ 49 h 104"/>
              <a:gd name="T30" fmla="*/ 28 w 104"/>
              <a:gd name="T31" fmla="*/ 43 h 104"/>
              <a:gd name="T32" fmla="*/ 27 w 104"/>
              <a:gd name="T33" fmla="*/ 34 h 104"/>
              <a:gd name="T34" fmla="*/ 33 w 104"/>
              <a:gd name="T35" fmla="*/ 28 h 104"/>
              <a:gd name="T36" fmla="*/ 41 w 104"/>
              <a:gd name="T37" fmla="*/ 29 h 104"/>
              <a:gd name="T38" fmla="*/ 47 w 104"/>
              <a:gd name="T39" fmla="*/ 22 h 104"/>
              <a:gd name="T40" fmla="*/ 54 w 104"/>
              <a:gd name="T41" fmla="*/ 26 h 104"/>
              <a:gd name="T42" fmla="*/ 62 w 104"/>
              <a:gd name="T43" fmla="*/ 23 h 104"/>
              <a:gd name="T44" fmla="*/ 66 w 104"/>
              <a:gd name="T45" fmla="*/ 30 h 104"/>
              <a:gd name="T46" fmla="*/ 74 w 104"/>
              <a:gd name="T47" fmla="*/ 30 h 104"/>
              <a:gd name="T48" fmla="*/ 70 w 104"/>
              <a:gd name="T49" fmla="*/ 34 h 104"/>
              <a:gd name="T50" fmla="*/ 79 w 104"/>
              <a:gd name="T51" fmla="*/ 37 h 104"/>
              <a:gd name="T52" fmla="*/ 76 w 104"/>
              <a:gd name="T53" fmla="*/ 46 h 104"/>
              <a:gd name="T54" fmla="*/ 83 w 104"/>
              <a:gd name="T55" fmla="*/ 52 h 104"/>
              <a:gd name="T56" fmla="*/ 75 w 104"/>
              <a:gd name="T57" fmla="*/ 58 h 104"/>
              <a:gd name="T58" fmla="*/ 78 w 104"/>
              <a:gd name="T59" fmla="*/ 68 h 104"/>
              <a:gd name="T60" fmla="*/ 90 w 104"/>
              <a:gd name="T61" fmla="*/ 52 h 104"/>
              <a:gd name="T62" fmla="*/ 52 w 104"/>
              <a:gd name="T63" fmla="*/ 15 h 104"/>
              <a:gd name="T64" fmla="*/ 15 w 104"/>
              <a:gd name="T65" fmla="*/ 52 h 104"/>
              <a:gd name="T66" fmla="*/ 27 w 104"/>
              <a:gd name="T67" fmla="*/ 70 h 104"/>
              <a:gd name="T68" fmla="*/ 33 w 104"/>
              <a:gd name="T69" fmla="*/ 67 h 104"/>
              <a:gd name="T70" fmla="*/ 24 w 104"/>
              <a:gd name="T71" fmla="*/ 64 h 104"/>
              <a:gd name="T72" fmla="*/ 48 w 104"/>
              <a:gd name="T73" fmla="*/ 56 h 104"/>
              <a:gd name="T74" fmla="*/ 58 w 104"/>
              <a:gd name="T75" fmla="*/ 5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4" h="104">
                <a:moveTo>
                  <a:pt x="45" y="50"/>
                </a:moveTo>
                <a:cubicBezTo>
                  <a:pt x="43" y="27"/>
                  <a:pt x="43" y="27"/>
                  <a:pt x="43" y="27"/>
                </a:cubicBezTo>
                <a:cubicBezTo>
                  <a:pt x="55" y="46"/>
                  <a:pt x="55" y="46"/>
                  <a:pt x="55" y="46"/>
                </a:cubicBezTo>
                <a:cubicBezTo>
                  <a:pt x="60" y="47"/>
                  <a:pt x="63" y="51"/>
                  <a:pt x="63" y="56"/>
                </a:cubicBezTo>
                <a:cubicBezTo>
                  <a:pt x="63" y="62"/>
                  <a:pt x="59" y="67"/>
                  <a:pt x="53" y="67"/>
                </a:cubicBezTo>
                <a:cubicBezTo>
                  <a:pt x="48" y="67"/>
                  <a:pt x="43" y="62"/>
                  <a:pt x="43" y="56"/>
                </a:cubicBezTo>
                <a:cubicBezTo>
                  <a:pt x="43" y="54"/>
                  <a:pt x="44" y="52"/>
                  <a:pt x="45" y="50"/>
                </a:cubicBezTo>
                <a:close/>
                <a:moveTo>
                  <a:pt x="52" y="0"/>
                </a:moveTo>
                <a:cubicBezTo>
                  <a:pt x="38" y="0"/>
                  <a:pt x="25" y="6"/>
                  <a:pt x="15" y="15"/>
                </a:cubicBezTo>
                <a:cubicBezTo>
                  <a:pt x="6" y="25"/>
                  <a:pt x="0" y="38"/>
                  <a:pt x="0" y="52"/>
                </a:cubicBezTo>
                <a:cubicBezTo>
                  <a:pt x="0" y="66"/>
                  <a:pt x="6" y="79"/>
                  <a:pt x="15" y="89"/>
                </a:cubicBezTo>
                <a:cubicBezTo>
                  <a:pt x="25" y="98"/>
                  <a:pt x="38" y="104"/>
                  <a:pt x="52" y="104"/>
                </a:cubicBezTo>
                <a:cubicBezTo>
                  <a:pt x="67" y="104"/>
                  <a:pt x="80" y="98"/>
                  <a:pt x="89" y="89"/>
                </a:cubicBezTo>
                <a:cubicBezTo>
                  <a:pt x="98" y="79"/>
                  <a:pt x="104" y="66"/>
                  <a:pt x="104" y="52"/>
                </a:cubicBezTo>
                <a:cubicBezTo>
                  <a:pt x="104" y="38"/>
                  <a:pt x="98" y="25"/>
                  <a:pt x="89" y="15"/>
                </a:cubicBezTo>
                <a:cubicBezTo>
                  <a:pt x="80" y="6"/>
                  <a:pt x="67" y="0"/>
                  <a:pt x="52" y="0"/>
                </a:cubicBezTo>
                <a:close/>
                <a:moveTo>
                  <a:pt x="83" y="22"/>
                </a:moveTo>
                <a:cubicBezTo>
                  <a:pt x="75" y="14"/>
                  <a:pt x="64" y="9"/>
                  <a:pt x="52" y="9"/>
                </a:cubicBezTo>
                <a:cubicBezTo>
                  <a:pt x="40" y="9"/>
                  <a:pt x="30" y="14"/>
                  <a:pt x="22" y="22"/>
                </a:cubicBezTo>
                <a:cubicBezTo>
                  <a:pt x="14" y="30"/>
                  <a:pt x="9" y="40"/>
                  <a:pt x="9" y="52"/>
                </a:cubicBezTo>
                <a:cubicBezTo>
                  <a:pt x="9" y="64"/>
                  <a:pt x="14" y="75"/>
                  <a:pt x="22" y="82"/>
                </a:cubicBezTo>
                <a:cubicBezTo>
                  <a:pt x="30" y="90"/>
                  <a:pt x="40" y="95"/>
                  <a:pt x="52" y="95"/>
                </a:cubicBezTo>
                <a:cubicBezTo>
                  <a:pt x="64" y="95"/>
                  <a:pt x="75" y="90"/>
                  <a:pt x="83" y="82"/>
                </a:cubicBezTo>
                <a:cubicBezTo>
                  <a:pt x="90" y="75"/>
                  <a:pt x="95" y="64"/>
                  <a:pt x="95" y="52"/>
                </a:cubicBezTo>
                <a:cubicBezTo>
                  <a:pt x="95" y="40"/>
                  <a:pt x="90" y="30"/>
                  <a:pt x="83" y="22"/>
                </a:cubicBezTo>
                <a:close/>
                <a:moveTo>
                  <a:pt x="24" y="64"/>
                </a:moveTo>
                <a:cubicBezTo>
                  <a:pt x="23" y="62"/>
                  <a:pt x="22" y="58"/>
                  <a:pt x="22" y="55"/>
                </a:cubicBezTo>
                <a:cubicBezTo>
                  <a:pt x="28" y="55"/>
                  <a:pt x="28" y="55"/>
                  <a:pt x="28" y="55"/>
                </a:cubicBezTo>
                <a:cubicBezTo>
                  <a:pt x="28" y="49"/>
                  <a:pt x="28" y="49"/>
                  <a:pt x="28" y="49"/>
                </a:cubicBezTo>
                <a:cubicBezTo>
                  <a:pt x="22" y="49"/>
                  <a:pt x="22" y="49"/>
                  <a:pt x="22" y="49"/>
                </a:cubicBezTo>
                <a:cubicBezTo>
                  <a:pt x="22" y="46"/>
                  <a:pt x="23" y="43"/>
                  <a:pt x="24" y="40"/>
                </a:cubicBezTo>
                <a:cubicBezTo>
                  <a:pt x="28" y="43"/>
                  <a:pt x="28" y="43"/>
                  <a:pt x="28" y="43"/>
                </a:cubicBezTo>
                <a:cubicBezTo>
                  <a:pt x="32" y="37"/>
                  <a:pt x="32" y="37"/>
                  <a:pt x="32" y="37"/>
                </a:cubicBezTo>
                <a:cubicBezTo>
                  <a:pt x="27" y="34"/>
                  <a:pt x="27" y="34"/>
                  <a:pt x="27" y="34"/>
                </a:cubicBezTo>
                <a:cubicBezTo>
                  <a:pt x="28" y="33"/>
                  <a:pt x="29" y="32"/>
                  <a:pt x="31" y="30"/>
                </a:cubicBezTo>
                <a:cubicBezTo>
                  <a:pt x="31" y="30"/>
                  <a:pt x="32" y="29"/>
                  <a:pt x="33" y="28"/>
                </a:cubicBezTo>
                <a:cubicBezTo>
                  <a:pt x="35" y="32"/>
                  <a:pt x="35" y="32"/>
                  <a:pt x="35" y="32"/>
                </a:cubicBezTo>
                <a:cubicBezTo>
                  <a:pt x="41" y="29"/>
                  <a:pt x="41" y="29"/>
                  <a:pt x="41" y="29"/>
                </a:cubicBezTo>
                <a:cubicBezTo>
                  <a:pt x="39" y="24"/>
                  <a:pt x="39" y="24"/>
                  <a:pt x="39" y="24"/>
                </a:cubicBezTo>
                <a:cubicBezTo>
                  <a:pt x="42" y="23"/>
                  <a:pt x="44" y="22"/>
                  <a:pt x="47" y="22"/>
                </a:cubicBezTo>
                <a:cubicBezTo>
                  <a:pt x="47" y="26"/>
                  <a:pt x="47" y="26"/>
                  <a:pt x="47" y="26"/>
                </a:cubicBezTo>
                <a:cubicBezTo>
                  <a:pt x="54" y="26"/>
                  <a:pt x="54" y="26"/>
                  <a:pt x="54" y="26"/>
                </a:cubicBezTo>
                <a:cubicBezTo>
                  <a:pt x="54" y="21"/>
                  <a:pt x="54" y="21"/>
                  <a:pt x="54" y="21"/>
                </a:cubicBezTo>
                <a:cubicBezTo>
                  <a:pt x="57" y="22"/>
                  <a:pt x="59" y="22"/>
                  <a:pt x="62" y="23"/>
                </a:cubicBezTo>
                <a:cubicBezTo>
                  <a:pt x="60" y="27"/>
                  <a:pt x="60" y="27"/>
                  <a:pt x="60" y="27"/>
                </a:cubicBezTo>
                <a:cubicBezTo>
                  <a:pt x="66" y="30"/>
                  <a:pt x="66" y="30"/>
                  <a:pt x="66" y="30"/>
                </a:cubicBezTo>
                <a:cubicBezTo>
                  <a:pt x="68" y="26"/>
                  <a:pt x="68" y="26"/>
                  <a:pt x="68" y="26"/>
                </a:cubicBezTo>
                <a:cubicBezTo>
                  <a:pt x="70" y="27"/>
                  <a:pt x="72" y="29"/>
                  <a:pt x="74" y="30"/>
                </a:cubicBezTo>
                <a:cubicBezTo>
                  <a:pt x="74" y="31"/>
                  <a:pt x="75" y="31"/>
                  <a:pt x="75" y="32"/>
                </a:cubicBezTo>
                <a:cubicBezTo>
                  <a:pt x="70" y="34"/>
                  <a:pt x="70" y="34"/>
                  <a:pt x="70" y="34"/>
                </a:cubicBezTo>
                <a:cubicBezTo>
                  <a:pt x="74" y="40"/>
                  <a:pt x="74" y="40"/>
                  <a:pt x="74" y="40"/>
                </a:cubicBezTo>
                <a:cubicBezTo>
                  <a:pt x="79" y="37"/>
                  <a:pt x="79" y="37"/>
                  <a:pt x="79" y="37"/>
                </a:cubicBezTo>
                <a:cubicBezTo>
                  <a:pt x="80" y="40"/>
                  <a:pt x="82" y="43"/>
                  <a:pt x="82" y="46"/>
                </a:cubicBezTo>
                <a:cubicBezTo>
                  <a:pt x="76" y="46"/>
                  <a:pt x="76" y="46"/>
                  <a:pt x="76" y="46"/>
                </a:cubicBezTo>
                <a:cubicBezTo>
                  <a:pt x="76" y="52"/>
                  <a:pt x="76" y="52"/>
                  <a:pt x="76" y="52"/>
                </a:cubicBezTo>
                <a:cubicBezTo>
                  <a:pt x="83" y="52"/>
                  <a:pt x="83" y="52"/>
                  <a:pt x="83" y="52"/>
                </a:cubicBezTo>
                <a:cubicBezTo>
                  <a:pt x="83" y="55"/>
                  <a:pt x="82" y="59"/>
                  <a:pt x="81" y="62"/>
                </a:cubicBezTo>
                <a:cubicBezTo>
                  <a:pt x="75" y="58"/>
                  <a:pt x="75" y="58"/>
                  <a:pt x="75" y="58"/>
                </a:cubicBezTo>
                <a:cubicBezTo>
                  <a:pt x="72" y="64"/>
                  <a:pt x="72" y="64"/>
                  <a:pt x="72" y="64"/>
                </a:cubicBezTo>
                <a:cubicBezTo>
                  <a:pt x="78" y="68"/>
                  <a:pt x="78" y="68"/>
                  <a:pt x="78" y="68"/>
                </a:cubicBezTo>
                <a:cubicBezTo>
                  <a:pt x="84" y="71"/>
                  <a:pt x="84" y="71"/>
                  <a:pt x="84" y="71"/>
                </a:cubicBezTo>
                <a:cubicBezTo>
                  <a:pt x="87" y="66"/>
                  <a:pt x="90" y="58"/>
                  <a:pt x="90" y="52"/>
                </a:cubicBezTo>
                <a:cubicBezTo>
                  <a:pt x="90" y="42"/>
                  <a:pt x="85" y="32"/>
                  <a:pt x="79" y="26"/>
                </a:cubicBezTo>
                <a:cubicBezTo>
                  <a:pt x="72" y="19"/>
                  <a:pt x="63" y="15"/>
                  <a:pt x="52" y="15"/>
                </a:cubicBezTo>
                <a:cubicBezTo>
                  <a:pt x="42" y="15"/>
                  <a:pt x="33" y="19"/>
                  <a:pt x="26" y="26"/>
                </a:cubicBezTo>
                <a:cubicBezTo>
                  <a:pt x="19" y="32"/>
                  <a:pt x="15" y="42"/>
                  <a:pt x="15" y="52"/>
                </a:cubicBezTo>
                <a:cubicBezTo>
                  <a:pt x="15" y="60"/>
                  <a:pt x="18" y="68"/>
                  <a:pt x="22" y="74"/>
                </a:cubicBezTo>
                <a:cubicBezTo>
                  <a:pt x="27" y="70"/>
                  <a:pt x="27" y="70"/>
                  <a:pt x="27" y="70"/>
                </a:cubicBezTo>
                <a:cubicBezTo>
                  <a:pt x="27" y="70"/>
                  <a:pt x="27" y="70"/>
                  <a:pt x="27" y="70"/>
                </a:cubicBezTo>
                <a:cubicBezTo>
                  <a:pt x="33" y="67"/>
                  <a:pt x="33" y="67"/>
                  <a:pt x="33" y="67"/>
                </a:cubicBezTo>
                <a:cubicBezTo>
                  <a:pt x="30" y="61"/>
                  <a:pt x="30" y="61"/>
                  <a:pt x="30" y="61"/>
                </a:cubicBezTo>
                <a:cubicBezTo>
                  <a:pt x="24" y="64"/>
                  <a:pt x="24" y="64"/>
                  <a:pt x="24" y="64"/>
                </a:cubicBezTo>
                <a:close/>
                <a:moveTo>
                  <a:pt x="53" y="51"/>
                </a:moveTo>
                <a:cubicBezTo>
                  <a:pt x="50" y="51"/>
                  <a:pt x="48" y="53"/>
                  <a:pt x="48" y="56"/>
                </a:cubicBezTo>
                <a:cubicBezTo>
                  <a:pt x="48" y="59"/>
                  <a:pt x="50" y="61"/>
                  <a:pt x="53" y="61"/>
                </a:cubicBezTo>
                <a:cubicBezTo>
                  <a:pt x="56" y="61"/>
                  <a:pt x="58" y="59"/>
                  <a:pt x="58" y="56"/>
                </a:cubicBezTo>
                <a:cubicBezTo>
                  <a:pt x="58" y="53"/>
                  <a:pt x="56" y="51"/>
                  <a:pt x="53" y="51"/>
                </a:cubicBezTo>
                <a:close/>
              </a:path>
            </a:pathLst>
          </a:custGeom>
          <a:solidFill>
            <a:schemeClr val="accent1"/>
          </a:solidFill>
          <a:ln>
            <a:noFill/>
          </a:ln>
          <a:effectLst/>
        </p:spPr>
        <p:txBody>
          <a:bodyPr vert="horz" wrap="square" lIns="90931" tIns="45461" rIns="90931" bIns="45461" numCol="1" anchor="t" anchorCtr="0" compatLnSpc="1"/>
          <a:lstStyle/>
          <a:p>
            <a:endParaRPr lang="zh-CN" altLang="en-US"/>
          </a:p>
        </p:txBody>
      </p:sp>
      <p:sp>
        <p:nvSpPr>
          <p:cNvPr id="28" name="Freeform 110"/>
          <p:cNvSpPr>
            <a:spLocks noEditPoints="1"/>
          </p:cNvSpPr>
          <p:nvPr>
            <p:custDataLst>
              <p:tags r:id="rId11"/>
            </p:custDataLst>
          </p:nvPr>
        </p:nvSpPr>
        <p:spPr bwMode="auto">
          <a:xfrm>
            <a:off x="965011" y="2859940"/>
            <a:ext cx="348557" cy="341655"/>
          </a:xfrm>
          <a:custGeom>
            <a:avLst/>
            <a:gdLst>
              <a:gd name="T0" fmla="*/ 90 w 94"/>
              <a:gd name="T1" fmla="*/ 55 h 92"/>
              <a:gd name="T2" fmla="*/ 90 w 94"/>
              <a:gd name="T3" fmla="*/ 85 h 92"/>
              <a:gd name="T4" fmla="*/ 53 w 94"/>
              <a:gd name="T5" fmla="*/ 89 h 92"/>
              <a:gd name="T6" fmla="*/ 54 w 94"/>
              <a:gd name="T7" fmla="*/ 59 h 92"/>
              <a:gd name="T8" fmla="*/ 46 w 94"/>
              <a:gd name="T9" fmla="*/ 0 h 92"/>
              <a:gd name="T10" fmla="*/ 0 w 94"/>
              <a:gd name="T11" fmla="*/ 46 h 92"/>
              <a:gd name="T12" fmla="*/ 46 w 94"/>
              <a:gd name="T13" fmla="*/ 92 h 92"/>
              <a:gd name="T14" fmla="*/ 45 w 94"/>
              <a:gd name="T15" fmla="*/ 84 h 92"/>
              <a:gd name="T16" fmla="*/ 20 w 94"/>
              <a:gd name="T17" fmla="*/ 72 h 92"/>
              <a:gd name="T18" fmla="*/ 20 w 94"/>
              <a:gd name="T19" fmla="*/ 20 h 92"/>
              <a:gd name="T20" fmla="*/ 72 w 94"/>
              <a:gd name="T21" fmla="*/ 20 h 92"/>
              <a:gd name="T22" fmla="*/ 83 w 94"/>
              <a:gd name="T23" fmla="*/ 50 h 92"/>
              <a:gd name="T24" fmla="*/ 92 w 94"/>
              <a:gd name="T25" fmla="*/ 50 h 92"/>
              <a:gd name="T26" fmla="*/ 79 w 94"/>
              <a:gd name="T27" fmla="*/ 13 h 92"/>
              <a:gd name="T28" fmla="*/ 47 w 94"/>
              <a:gd name="T29" fmla="*/ 41 h 92"/>
              <a:gd name="T30" fmla="*/ 31 w 94"/>
              <a:gd name="T31" fmla="*/ 19 h 92"/>
              <a:gd name="T32" fmla="*/ 41 w 94"/>
              <a:gd name="T33" fmla="*/ 44 h 92"/>
              <a:gd name="T34" fmla="*/ 47 w 94"/>
              <a:gd name="T35" fmla="*/ 55 h 92"/>
              <a:gd name="T36" fmla="*/ 54 w 94"/>
              <a:gd name="T37" fmla="*/ 47 h 92"/>
              <a:gd name="T38" fmla="*/ 62 w 94"/>
              <a:gd name="T39" fmla="*/ 30 h 92"/>
              <a:gd name="T40" fmla="*/ 47 w 94"/>
              <a:gd name="T41" fmla="*/ 41 h 92"/>
              <a:gd name="T42" fmla="*/ 88 w 94"/>
              <a:gd name="T43" fmla="*/ 75 h 92"/>
              <a:gd name="T44" fmla="*/ 87 w 94"/>
              <a:gd name="T45" fmla="*/ 74 h 92"/>
              <a:gd name="T46" fmla="*/ 86 w 94"/>
              <a:gd name="T47" fmla="*/ 71 h 92"/>
              <a:gd name="T48" fmla="*/ 81 w 94"/>
              <a:gd name="T49" fmla="*/ 83 h 92"/>
              <a:gd name="T50" fmla="*/ 85 w 94"/>
              <a:gd name="T51" fmla="*/ 76 h 92"/>
              <a:gd name="T52" fmla="*/ 86 w 94"/>
              <a:gd name="T53" fmla="*/ 76 h 92"/>
              <a:gd name="T54" fmla="*/ 87 w 94"/>
              <a:gd name="T55" fmla="*/ 83 h 92"/>
              <a:gd name="T56" fmla="*/ 66 w 94"/>
              <a:gd name="T57" fmla="*/ 80 h 92"/>
              <a:gd name="T58" fmla="*/ 67 w 94"/>
              <a:gd name="T59" fmla="*/ 69 h 92"/>
              <a:gd name="T60" fmla="*/ 68 w 94"/>
              <a:gd name="T61" fmla="*/ 61 h 92"/>
              <a:gd name="T62" fmla="*/ 57 w 94"/>
              <a:gd name="T63" fmla="*/ 64 h 92"/>
              <a:gd name="T64" fmla="*/ 61 w 94"/>
              <a:gd name="T65" fmla="*/ 68 h 92"/>
              <a:gd name="T66" fmla="*/ 63 w 94"/>
              <a:gd name="T67" fmla="*/ 63 h 92"/>
              <a:gd name="T68" fmla="*/ 62 w 94"/>
              <a:gd name="T69" fmla="*/ 69 h 92"/>
              <a:gd name="T70" fmla="*/ 54 w 94"/>
              <a:gd name="T71" fmla="*/ 83 h 92"/>
              <a:gd name="T72" fmla="*/ 81 w 94"/>
              <a:gd name="T73" fmla="*/ 80 h 92"/>
              <a:gd name="T74" fmla="*/ 79 w 94"/>
              <a:gd name="T75" fmla="*/ 76 h 92"/>
              <a:gd name="T76" fmla="*/ 75 w 94"/>
              <a:gd name="T77" fmla="*/ 60 h 92"/>
              <a:gd name="T78" fmla="*/ 66 w 94"/>
              <a:gd name="T79" fmla="*/ 80 h 92"/>
              <a:gd name="T80" fmla="*/ 73 w 94"/>
              <a:gd name="T81" fmla="*/ 83 h 92"/>
              <a:gd name="T82" fmla="*/ 78 w 94"/>
              <a:gd name="T83" fmla="*/ 80 h 92"/>
              <a:gd name="T84" fmla="*/ 74 w 94"/>
              <a:gd name="T85" fmla="*/ 76 h 92"/>
              <a:gd name="T86" fmla="*/ 72 w 94"/>
              <a:gd name="T87" fmla="*/ 7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4" h="92">
                <a:moveTo>
                  <a:pt x="58" y="55"/>
                </a:moveTo>
                <a:cubicBezTo>
                  <a:pt x="90" y="55"/>
                  <a:pt x="90" y="55"/>
                  <a:pt x="90" y="55"/>
                </a:cubicBezTo>
                <a:cubicBezTo>
                  <a:pt x="92" y="55"/>
                  <a:pt x="94" y="56"/>
                  <a:pt x="93" y="59"/>
                </a:cubicBezTo>
                <a:cubicBezTo>
                  <a:pt x="90" y="85"/>
                  <a:pt x="90" y="85"/>
                  <a:pt x="90" y="85"/>
                </a:cubicBezTo>
                <a:cubicBezTo>
                  <a:pt x="89" y="87"/>
                  <a:pt x="87" y="89"/>
                  <a:pt x="85" y="89"/>
                </a:cubicBezTo>
                <a:cubicBezTo>
                  <a:pt x="53" y="89"/>
                  <a:pt x="53" y="89"/>
                  <a:pt x="53" y="89"/>
                </a:cubicBezTo>
                <a:cubicBezTo>
                  <a:pt x="51" y="89"/>
                  <a:pt x="49" y="87"/>
                  <a:pt x="50" y="85"/>
                </a:cubicBezTo>
                <a:cubicBezTo>
                  <a:pt x="54" y="59"/>
                  <a:pt x="54" y="59"/>
                  <a:pt x="54" y="59"/>
                </a:cubicBezTo>
                <a:cubicBezTo>
                  <a:pt x="54" y="56"/>
                  <a:pt x="56" y="55"/>
                  <a:pt x="58" y="55"/>
                </a:cubicBezTo>
                <a:close/>
                <a:moveTo>
                  <a:pt x="46" y="0"/>
                </a:moveTo>
                <a:cubicBezTo>
                  <a:pt x="34" y="0"/>
                  <a:pt x="22" y="5"/>
                  <a:pt x="14" y="13"/>
                </a:cubicBezTo>
                <a:cubicBezTo>
                  <a:pt x="6" y="22"/>
                  <a:pt x="0" y="33"/>
                  <a:pt x="0" y="46"/>
                </a:cubicBezTo>
                <a:cubicBezTo>
                  <a:pt x="0" y="58"/>
                  <a:pt x="6" y="70"/>
                  <a:pt x="14" y="78"/>
                </a:cubicBezTo>
                <a:cubicBezTo>
                  <a:pt x="22" y="86"/>
                  <a:pt x="34" y="92"/>
                  <a:pt x="46" y="92"/>
                </a:cubicBezTo>
                <a:cubicBezTo>
                  <a:pt x="47" y="92"/>
                  <a:pt x="47" y="92"/>
                  <a:pt x="48" y="91"/>
                </a:cubicBezTo>
                <a:cubicBezTo>
                  <a:pt x="46" y="90"/>
                  <a:pt x="45" y="87"/>
                  <a:pt x="45" y="84"/>
                </a:cubicBezTo>
                <a:cubicBezTo>
                  <a:pt x="46" y="82"/>
                  <a:pt x="46" y="82"/>
                  <a:pt x="46" y="82"/>
                </a:cubicBezTo>
                <a:cubicBezTo>
                  <a:pt x="36" y="82"/>
                  <a:pt x="27" y="78"/>
                  <a:pt x="20" y="72"/>
                </a:cubicBezTo>
                <a:cubicBezTo>
                  <a:pt x="14" y="65"/>
                  <a:pt x="10" y="56"/>
                  <a:pt x="10" y="46"/>
                </a:cubicBezTo>
                <a:cubicBezTo>
                  <a:pt x="10" y="36"/>
                  <a:pt x="14" y="26"/>
                  <a:pt x="20" y="20"/>
                </a:cubicBezTo>
                <a:cubicBezTo>
                  <a:pt x="27" y="13"/>
                  <a:pt x="36" y="9"/>
                  <a:pt x="46" y="9"/>
                </a:cubicBezTo>
                <a:cubicBezTo>
                  <a:pt x="56" y="9"/>
                  <a:pt x="66" y="13"/>
                  <a:pt x="72" y="20"/>
                </a:cubicBezTo>
                <a:cubicBezTo>
                  <a:pt x="79" y="26"/>
                  <a:pt x="83" y="36"/>
                  <a:pt x="83" y="46"/>
                </a:cubicBezTo>
                <a:cubicBezTo>
                  <a:pt x="83" y="47"/>
                  <a:pt x="83" y="49"/>
                  <a:pt x="83" y="50"/>
                </a:cubicBezTo>
                <a:cubicBezTo>
                  <a:pt x="90" y="50"/>
                  <a:pt x="90" y="50"/>
                  <a:pt x="90" y="50"/>
                </a:cubicBezTo>
                <a:cubicBezTo>
                  <a:pt x="91" y="50"/>
                  <a:pt x="91" y="50"/>
                  <a:pt x="92" y="50"/>
                </a:cubicBezTo>
                <a:cubicBezTo>
                  <a:pt x="92" y="49"/>
                  <a:pt x="92" y="47"/>
                  <a:pt x="92" y="46"/>
                </a:cubicBezTo>
                <a:cubicBezTo>
                  <a:pt x="92" y="33"/>
                  <a:pt x="87" y="22"/>
                  <a:pt x="79" y="13"/>
                </a:cubicBezTo>
                <a:cubicBezTo>
                  <a:pt x="70" y="5"/>
                  <a:pt x="59" y="0"/>
                  <a:pt x="46" y="0"/>
                </a:cubicBezTo>
                <a:close/>
                <a:moveTo>
                  <a:pt x="47" y="41"/>
                </a:moveTo>
                <a:cubicBezTo>
                  <a:pt x="46" y="41"/>
                  <a:pt x="45" y="41"/>
                  <a:pt x="45" y="41"/>
                </a:cubicBezTo>
                <a:cubicBezTo>
                  <a:pt x="41" y="34"/>
                  <a:pt x="36" y="26"/>
                  <a:pt x="31" y="19"/>
                </a:cubicBezTo>
                <a:cubicBezTo>
                  <a:pt x="30" y="20"/>
                  <a:pt x="29" y="21"/>
                  <a:pt x="27" y="21"/>
                </a:cubicBezTo>
                <a:cubicBezTo>
                  <a:pt x="31" y="30"/>
                  <a:pt x="36" y="37"/>
                  <a:pt x="41" y="44"/>
                </a:cubicBezTo>
                <a:cubicBezTo>
                  <a:pt x="40" y="45"/>
                  <a:pt x="40" y="47"/>
                  <a:pt x="40" y="48"/>
                </a:cubicBezTo>
                <a:cubicBezTo>
                  <a:pt x="40" y="52"/>
                  <a:pt x="43" y="55"/>
                  <a:pt x="47" y="55"/>
                </a:cubicBezTo>
                <a:cubicBezTo>
                  <a:pt x="51" y="55"/>
                  <a:pt x="54" y="52"/>
                  <a:pt x="54" y="48"/>
                </a:cubicBezTo>
                <a:cubicBezTo>
                  <a:pt x="54" y="48"/>
                  <a:pt x="54" y="47"/>
                  <a:pt x="54" y="47"/>
                </a:cubicBezTo>
                <a:cubicBezTo>
                  <a:pt x="58" y="43"/>
                  <a:pt x="62" y="39"/>
                  <a:pt x="65" y="33"/>
                </a:cubicBezTo>
                <a:cubicBezTo>
                  <a:pt x="64" y="32"/>
                  <a:pt x="63" y="31"/>
                  <a:pt x="62" y="30"/>
                </a:cubicBezTo>
                <a:cubicBezTo>
                  <a:pt x="57" y="34"/>
                  <a:pt x="53" y="38"/>
                  <a:pt x="50" y="42"/>
                </a:cubicBezTo>
                <a:cubicBezTo>
                  <a:pt x="49" y="41"/>
                  <a:pt x="48" y="41"/>
                  <a:pt x="47" y="41"/>
                </a:cubicBezTo>
                <a:close/>
                <a:moveTo>
                  <a:pt x="87" y="83"/>
                </a:moveTo>
                <a:cubicBezTo>
                  <a:pt x="88" y="75"/>
                  <a:pt x="88" y="75"/>
                  <a:pt x="88" y="75"/>
                </a:cubicBezTo>
                <a:cubicBezTo>
                  <a:pt x="88" y="75"/>
                  <a:pt x="88" y="74"/>
                  <a:pt x="88" y="74"/>
                </a:cubicBezTo>
                <a:cubicBezTo>
                  <a:pt x="87" y="74"/>
                  <a:pt x="87" y="74"/>
                  <a:pt x="87" y="74"/>
                </a:cubicBezTo>
                <a:cubicBezTo>
                  <a:pt x="86" y="74"/>
                  <a:pt x="85" y="74"/>
                  <a:pt x="85" y="74"/>
                </a:cubicBezTo>
                <a:cubicBezTo>
                  <a:pt x="86" y="71"/>
                  <a:pt x="86" y="71"/>
                  <a:pt x="86" y="71"/>
                </a:cubicBezTo>
                <a:cubicBezTo>
                  <a:pt x="83" y="71"/>
                  <a:pt x="83" y="71"/>
                  <a:pt x="83" y="71"/>
                </a:cubicBezTo>
                <a:cubicBezTo>
                  <a:pt x="81" y="83"/>
                  <a:pt x="81" y="83"/>
                  <a:pt x="81" y="83"/>
                </a:cubicBezTo>
                <a:cubicBezTo>
                  <a:pt x="83" y="83"/>
                  <a:pt x="83" y="83"/>
                  <a:pt x="83" y="83"/>
                </a:cubicBezTo>
                <a:cubicBezTo>
                  <a:pt x="85" y="76"/>
                  <a:pt x="85" y="76"/>
                  <a:pt x="85" y="76"/>
                </a:cubicBezTo>
                <a:cubicBezTo>
                  <a:pt x="85" y="75"/>
                  <a:pt x="85" y="75"/>
                  <a:pt x="85" y="75"/>
                </a:cubicBezTo>
                <a:cubicBezTo>
                  <a:pt x="86" y="75"/>
                  <a:pt x="86" y="75"/>
                  <a:pt x="86" y="76"/>
                </a:cubicBezTo>
                <a:cubicBezTo>
                  <a:pt x="84" y="83"/>
                  <a:pt x="84" y="83"/>
                  <a:pt x="84" y="83"/>
                </a:cubicBezTo>
                <a:cubicBezTo>
                  <a:pt x="87" y="83"/>
                  <a:pt x="87" y="83"/>
                  <a:pt x="87" y="83"/>
                </a:cubicBezTo>
                <a:close/>
                <a:moveTo>
                  <a:pt x="65" y="83"/>
                </a:moveTo>
                <a:cubicBezTo>
                  <a:pt x="66" y="80"/>
                  <a:pt x="66" y="80"/>
                  <a:pt x="66" y="80"/>
                </a:cubicBezTo>
                <a:cubicBezTo>
                  <a:pt x="60" y="80"/>
                  <a:pt x="60" y="80"/>
                  <a:pt x="60" y="80"/>
                </a:cubicBezTo>
                <a:cubicBezTo>
                  <a:pt x="67" y="69"/>
                  <a:pt x="67" y="69"/>
                  <a:pt x="67" y="69"/>
                </a:cubicBezTo>
                <a:cubicBezTo>
                  <a:pt x="68" y="68"/>
                  <a:pt x="68" y="67"/>
                  <a:pt x="68" y="66"/>
                </a:cubicBezTo>
                <a:cubicBezTo>
                  <a:pt x="69" y="64"/>
                  <a:pt x="69" y="62"/>
                  <a:pt x="68" y="61"/>
                </a:cubicBezTo>
                <a:cubicBezTo>
                  <a:pt x="67" y="60"/>
                  <a:pt x="66" y="59"/>
                  <a:pt x="64" y="59"/>
                </a:cubicBezTo>
                <a:cubicBezTo>
                  <a:pt x="60" y="59"/>
                  <a:pt x="58" y="61"/>
                  <a:pt x="57" y="64"/>
                </a:cubicBezTo>
                <a:cubicBezTo>
                  <a:pt x="56" y="68"/>
                  <a:pt x="56" y="68"/>
                  <a:pt x="56" y="68"/>
                </a:cubicBezTo>
                <a:cubicBezTo>
                  <a:pt x="61" y="68"/>
                  <a:pt x="61" y="68"/>
                  <a:pt x="61" y="68"/>
                </a:cubicBezTo>
                <a:cubicBezTo>
                  <a:pt x="62" y="64"/>
                  <a:pt x="62" y="64"/>
                  <a:pt x="62" y="64"/>
                </a:cubicBezTo>
                <a:cubicBezTo>
                  <a:pt x="62" y="63"/>
                  <a:pt x="62" y="63"/>
                  <a:pt x="63" y="63"/>
                </a:cubicBezTo>
                <a:cubicBezTo>
                  <a:pt x="64" y="63"/>
                  <a:pt x="64" y="64"/>
                  <a:pt x="64" y="65"/>
                </a:cubicBezTo>
                <a:cubicBezTo>
                  <a:pt x="63" y="67"/>
                  <a:pt x="63" y="68"/>
                  <a:pt x="62" y="69"/>
                </a:cubicBezTo>
                <a:cubicBezTo>
                  <a:pt x="54" y="80"/>
                  <a:pt x="54" y="80"/>
                  <a:pt x="54" y="80"/>
                </a:cubicBezTo>
                <a:cubicBezTo>
                  <a:pt x="54" y="83"/>
                  <a:pt x="54" y="83"/>
                  <a:pt x="54" y="83"/>
                </a:cubicBezTo>
                <a:cubicBezTo>
                  <a:pt x="65" y="83"/>
                  <a:pt x="65" y="83"/>
                  <a:pt x="65" y="83"/>
                </a:cubicBezTo>
                <a:close/>
                <a:moveTo>
                  <a:pt x="81" y="80"/>
                </a:moveTo>
                <a:cubicBezTo>
                  <a:pt x="81" y="76"/>
                  <a:pt x="81" y="76"/>
                  <a:pt x="81" y="76"/>
                </a:cubicBezTo>
                <a:cubicBezTo>
                  <a:pt x="79" y="76"/>
                  <a:pt x="79" y="76"/>
                  <a:pt x="79" y="76"/>
                </a:cubicBezTo>
                <a:cubicBezTo>
                  <a:pt x="82" y="60"/>
                  <a:pt x="82" y="60"/>
                  <a:pt x="82" y="60"/>
                </a:cubicBezTo>
                <a:cubicBezTo>
                  <a:pt x="75" y="60"/>
                  <a:pt x="75" y="60"/>
                  <a:pt x="75" y="60"/>
                </a:cubicBezTo>
                <a:cubicBezTo>
                  <a:pt x="67" y="76"/>
                  <a:pt x="67" y="76"/>
                  <a:pt x="67" y="76"/>
                </a:cubicBezTo>
                <a:cubicBezTo>
                  <a:pt x="66" y="80"/>
                  <a:pt x="66" y="80"/>
                  <a:pt x="66" y="80"/>
                </a:cubicBezTo>
                <a:cubicBezTo>
                  <a:pt x="73" y="80"/>
                  <a:pt x="73" y="80"/>
                  <a:pt x="73" y="80"/>
                </a:cubicBezTo>
                <a:cubicBezTo>
                  <a:pt x="73" y="83"/>
                  <a:pt x="73" y="83"/>
                  <a:pt x="73" y="83"/>
                </a:cubicBezTo>
                <a:cubicBezTo>
                  <a:pt x="78" y="83"/>
                  <a:pt x="78" y="83"/>
                  <a:pt x="78" y="83"/>
                </a:cubicBezTo>
                <a:cubicBezTo>
                  <a:pt x="78" y="80"/>
                  <a:pt x="78" y="80"/>
                  <a:pt x="78" y="80"/>
                </a:cubicBezTo>
                <a:cubicBezTo>
                  <a:pt x="81" y="80"/>
                  <a:pt x="81" y="80"/>
                  <a:pt x="81" y="80"/>
                </a:cubicBezTo>
                <a:close/>
                <a:moveTo>
                  <a:pt x="74" y="76"/>
                </a:moveTo>
                <a:cubicBezTo>
                  <a:pt x="75" y="67"/>
                  <a:pt x="75" y="67"/>
                  <a:pt x="75" y="67"/>
                </a:cubicBezTo>
                <a:cubicBezTo>
                  <a:pt x="72" y="76"/>
                  <a:pt x="72" y="76"/>
                  <a:pt x="72" y="76"/>
                </a:cubicBezTo>
                <a:lnTo>
                  <a:pt x="74" y="76"/>
                </a:lnTo>
                <a:close/>
              </a:path>
            </a:pathLst>
          </a:custGeom>
          <a:solidFill>
            <a:schemeClr val="accent2"/>
          </a:solidFill>
          <a:ln>
            <a:noFill/>
          </a:ln>
          <a:effectLst/>
        </p:spPr>
        <p:txBody>
          <a:bodyPr vert="horz" wrap="square" lIns="90931" tIns="45461" rIns="90931" bIns="45461" numCol="1" anchor="t" anchorCtr="0" compatLnSpc="1"/>
          <a:lstStyle/>
          <a:p>
            <a:endParaRPr lang="zh-CN" altLang="en-US"/>
          </a:p>
        </p:txBody>
      </p:sp>
      <p:sp>
        <p:nvSpPr>
          <p:cNvPr id="29" name="Freeform 170"/>
          <p:cNvSpPr>
            <a:spLocks noEditPoints="1"/>
          </p:cNvSpPr>
          <p:nvPr>
            <p:custDataLst>
              <p:tags r:id="rId12"/>
            </p:custDataLst>
          </p:nvPr>
        </p:nvSpPr>
        <p:spPr bwMode="auto">
          <a:xfrm>
            <a:off x="5458723" y="2871556"/>
            <a:ext cx="350281" cy="369262"/>
          </a:xfrm>
          <a:custGeom>
            <a:avLst/>
            <a:gdLst>
              <a:gd name="T0" fmla="*/ 156 w 203"/>
              <a:gd name="T1" fmla="*/ 26 h 214"/>
              <a:gd name="T2" fmla="*/ 166 w 203"/>
              <a:gd name="T3" fmla="*/ 7 h 214"/>
              <a:gd name="T4" fmla="*/ 138 w 203"/>
              <a:gd name="T5" fmla="*/ 18 h 214"/>
              <a:gd name="T6" fmla="*/ 7 w 203"/>
              <a:gd name="T7" fmla="*/ 145 h 214"/>
              <a:gd name="T8" fmla="*/ 28 w 203"/>
              <a:gd name="T9" fmla="*/ 203 h 214"/>
              <a:gd name="T10" fmla="*/ 28 w 203"/>
              <a:gd name="T11" fmla="*/ 156 h 214"/>
              <a:gd name="T12" fmla="*/ 100 w 203"/>
              <a:gd name="T13" fmla="*/ 104 h 214"/>
              <a:gd name="T14" fmla="*/ 106 w 203"/>
              <a:gd name="T15" fmla="*/ 84 h 214"/>
              <a:gd name="T16" fmla="*/ 80 w 203"/>
              <a:gd name="T17" fmla="*/ 95 h 214"/>
              <a:gd name="T18" fmla="*/ 69 w 203"/>
              <a:gd name="T19" fmla="*/ 91 h 214"/>
              <a:gd name="T20" fmla="*/ 106 w 203"/>
              <a:gd name="T21" fmla="*/ 76 h 214"/>
              <a:gd name="T22" fmla="*/ 121 w 203"/>
              <a:gd name="T23" fmla="*/ 82 h 214"/>
              <a:gd name="T24" fmla="*/ 121 w 203"/>
              <a:gd name="T25" fmla="*/ 18 h 214"/>
              <a:gd name="T26" fmla="*/ 164 w 203"/>
              <a:gd name="T27" fmla="*/ 0 h 214"/>
              <a:gd name="T28" fmla="*/ 166 w 203"/>
              <a:gd name="T29" fmla="*/ 0 h 214"/>
              <a:gd name="T30" fmla="*/ 203 w 203"/>
              <a:gd name="T31" fmla="*/ 18 h 214"/>
              <a:gd name="T32" fmla="*/ 158 w 203"/>
              <a:gd name="T33" fmla="*/ 171 h 214"/>
              <a:gd name="T34" fmla="*/ 145 w 203"/>
              <a:gd name="T35" fmla="*/ 164 h 214"/>
              <a:gd name="T36" fmla="*/ 97 w 203"/>
              <a:gd name="T37" fmla="*/ 192 h 214"/>
              <a:gd name="T38" fmla="*/ 82 w 203"/>
              <a:gd name="T39" fmla="*/ 184 h 214"/>
              <a:gd name="T40" fmla="*/ 35 w 203"/>
              <a:gd name="T41" fmla="*/ 214 h 214"/>
              <a:gd name="T42" fmla="*/ 3 w 203"/>
              <a:gd name="T43" fmla="*/ 199 h 214"/>
              <a:gd name="T44" fmla="*/ 0 w 203"/>
              <a:gd name="T45" fmla="*/ 194 h 214"/>
              <a:gd name="T46" fmla="*/ 0 w 203"/>
              <a:gd name="T47" fmla="*/ 134 h 214"/>
              <a:gd name="T48" fmla="*/ 44 w 203"/>
              <a:gd name="T49" fmla="*/ 117 h 214"/>
              <a:gd name="T50" fmla="*/ 46 w 203"/>
              <a:gd name="T51" fmla="*/ 117 h 214"/>
              <a:gd name="T52" fmla="*/ 82 w 203"/>
              <a:gd name="T53" fmla="*/ 134 h 214"/>
              <a:gd name="T54" fmla="*/ 91 w 203"/>
              <a:gd name="T55" fmla="*/ 181 h 214"/>
              <a:gd name="T56" fmla="*/ 69 w 203"/>
              <a:gd name="T57" fmla="*/ 104 h 214"/>
              <a:gd name="T58" fmla="*/ 63 w 203"/>
              <a:gd name="T59" fmla="*/ 125 h 214"/>
              <a:gd name="T60" fmla="*/ 63 w 203"/>
              <a:gd name="T61" fmla="*/ 93 h 214"/>
              <a:gd name="T62" fmla="*/ 128 w 203"/>
              <a:gd name="T63" fmla="*/ 87 h 214"/>
              <a:gd name="T64" fmla="*/ 145 w 203"/>
              <a:gd name="T65" fmla="*/ 93 h 214"/>
              <a:gd name="T66" fmla="*/ 151 w 203"/>
              <a:gd name="T67" fmla="*/ 160 h 214"/>
              <a:gd name="T68" fmla="*/ 128 w 203"/>
              <a:gd name="T69" fmla="*/ 28 h 214"/>
              <a:gd name="T70" fmla="*/ 128 w 203"/>
              <a:gd name="T71" fmla="*/ 87 h 214"/>
              <a:gd name="T72" fmla="*/ 35 w 203"/>
              <a:gd name="T73" fmla="*/ 145 h 214"/>
              <a:gd name="T74" fmla="*/ 44 w 203"/>
              <a:gd name="T75" fmla="*/ 125 h 214"/>
              <a:gd name="T76" fmla="*/ 18 w 203"/>
              <a:gd name="T77" fmla="*/ 136 h 214"/>
              <a:gd name="T78" fmla="*/ 158 w 203"/>
              <a:gd name="T79" fmla="*/ 33 h 214"/>
              <a:gd name="T80" fmla="*/ 158 w 203"/>
              <a:gd name="T81" fmla="*/ 35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03" h="214">
                <a:moveTo>
                  <a:pt x="138" y="18"/>
                </a:moveTo>
                <a:lnTo>
                  <a:pt x="156" y="26"/>
                </a:lnTo>
                <a:lnTo>
                  <a:pt x="186" y="18"/>
                </a:lnTo>
                <a:lnTo>
                  <a:pt x="166" y="7"/>
                </a:lnTo>
                <a:lnTo>
                  <a:pt x="138" y="18"/>
                </a:lnTo>
                <a:lnTo>
                  <a:pt x="138" y="18"/>
                </a:lnTo>
                <a:close/>
                <a:moveTo>
                  <a:pt x="28" y="156"/>
                </a:moveTo>
                <a:lnTo>
                  <a:pt x="7" y="145"/>
                </a:lnTo>
                <a:lnTo>
                  <a:pt x="7" y="192"/>
                </a:lnTo>
                <a:lnTo>
                  <a:pt x="28" y="203"/>
                </a:lnTo>
                <a:lnTo>
                  <a:pt x="28" y="156"/>
                </a:lnTo>
                <a:lnTo>
                  <a:pt x="28" y="156"/>
                </a:lnTo>
                <a:close/>
                <a:moveTo>
                  <a:pt x="80" y="95"/>
                </a:moveTo>
                <a:lnTo>
                  <a:pt x="100" y="104"/>
                </a:lnTo>
                <a:lnTo>
                  <a:pt x="126" y="93"/>
                </a:lnTo>
                <a:lnTo>
                  <a:pt x="106" y="84"/>
                </a:lnTo>
                <a:lnTo>
                  <a:pt x="80" y="95"/>
                </a:lnTo>
                <a:lnTo>
                  <a:pt x="80" y="95"/>
                </a:lnTo>
                <a:close/>
                <a:moveTo>
                  <a:pt x="63" y="93"/>
                </a:moveTo>
                <a:lnTo>
                  <a:pt x="69" y="91"/>
                </a:lnTo>
                <a:lnTo>
                  <a:pt x="106" y="76"/>
                </a:lnTo>
                <a:lnTo>
                  <a:pt x="106" y="76"/>
                </a:lnTo>
                <a:lnTo>
                  <a:pt x="108" y="76"/>
                </a:lnTo>
                <a:lnTo>
                  <a:pt x="121" y="82"/>
                </a:lnTo>
                <a:lnTo>
                  <a:pt x="121" y="22"/>
                </a:lnTo>
                <a:lnTo>
                  <a:pt x="121" y="18"/>
                </a:lnTo>
                <a:lnTo>
                  <a:pt x="128" y="13"/>
                </a:lnTo>
                <a:lnTo>
                  <a:pt x="164" y="0"/>
                </a:lnTo>
                <a:lnTo>
                  <a:pt x="166" y="0"/>
                </a:lnTo>
                <a:lnTo>
                  <a:pt x="166" y="0"/>
                </a:lnTo>
                <a:lnTo>
                  <a:pt x="197" y="13"/>
                </a:lnTo>
                <a:lnTo>
                  <a:pt x="203" y="18"/>
                </a:lnTo>
                <a:lnTo>
                  <a:pt x="203" y="153"/>
                </a:lnTo>
                <a:lnTo>
                  <a:pt x="158" y="171"/>
                </a:lnTo>
                <a:lnTo>
                  <a:pt x="154" y="169"/>
                </a:lnTo>
                <a:lnTo>
                  <a:pt x="145" y="164"/>
                </a:lnTo>
                <a:lnTo>
                  <a:pt x="145" y="175"/>
                </a:lnTo>
                <a:lnTo>
                  <a:pt x="97" y="192"/>
                </a:lnTo>
                <a:lnTo>
                  <a:pt x="93" y="190"/>
                </a:lnTo>
                <a:lnTo>
                  <a:pt x="82" y="184"/>
                </a:lnTo>
                <a:lnTo>
                  <a:pt x="82" y="197"/>
                </a:lnTo>
                <a:lnTo>
                  <a:pt x="35" y="214"/>
                </a:lnTo>
                <a:lnTo>
                  <a:pt x="31" y="212"/>
                </a:lnTo>
                <a:lnTo>
                  <a:pt x="3" y="199"/>
                </a:lnTo>
                <a:lnTo>
                  <a:pt x="0" y="197"/>
                </a:lnTo>
                <a:lnTo>
                  <a:pt x="0" y="194"/>
                </a:lnTo>
                <a:lnTo>
                  <a:pt x="0" y="141"/>
                </a:lnTo>
                <a:lnTo>
                  <a:pt x="0" y="134"/>
                </a:lnTo>
                <a:lnTo>
                  <a:pt x="7" y="132"/>
                </a:lnTo>
                <a:lnTo>
                  <a:pt x="44" y="117"/>
                </a:lnTo>
                <a:lnTo>
                  <a:pt x="44" y="117"/>
                </a:lnTo>
                <a:lnTo>
                  <a:pt x="46" y="117"/>
                </a:lnTo>
                <a:lnTo>
                  <a:pt x="74" y="132"/>
                </a:lnTo>
                <a:lnTo>
                  <a:pt x="82" y="134"/>
                </a:lnTo>
                <a:lnTo>
                  <a:pt x="82" y="177"/>
                </a:lnTo>
                <a:lnTo>
                  <a:pt x="91" y="181"/>
                </a:lnTo>
                <a:lnTo>
                  <a:pt x="91" y="115"/>
                </a:lnTo>
                <a:lnTo>
                  <a:pt x="69" y="104"/>
                </a:lnTo>
                <a:lnTo>
                  <a:pt x="69" y="130"/>
                </a:lnTo>
                <a:lnTo>
                  <a:pt x="63" y="125"/>
                </a:lnTo>
                <a:lnTo>
                  <a:pt x="63" y="100"/>
                </a:lnTo>
                <a:lnTo>
                  <a:pt x="63" y="93"/>
                </a:lnTo>
                <a:lnTo>
                  <a:pt x="63" y="93"/>
                </a:lnTo>
                <a:close/>
                <a:moveTo>
                  <a:pt x="128" y="87"/>
                </a:moveTo>
                <a:lnTo>
                  <a:pt x="136" y="91"/>
                </a:lnTo>
                <a:lnTo>
                  <a:pt x="145" y="93"/>
                </a:lnTo>
                <a:lnTo>
                  <a:pt x="145" y="156"/>
                </a:lnTo>
                <a:lnTo>
                  <a:pt x="151" y="160"/>
                </a:lnTo>
                <a:lnTo>
                  <a:pt x="151" y="39"/>
                </a:lnTo>
                <a:lnTo>
                  <a:pt x="128" y="28"/>
                </a:lnTo>
                <a:lnTo>
                  <a:pt x="128" y="87"/>
                </a:lnTo>
                <a:lnTo>
                  <a:pt x="128" y="87"/>
                </a:lnTo>
                <a:close/>
                <a:moveTo>
                  <a:pt x="18" y="136"/>
                </a:moveTo>
                <a:lnTo>
                  <a:pt x="35" y="145"/>
                </a:lnTo>
                <a:lnTo>
                  <a:pt x="65" y="134"/>
                </a:lnTo>
                <a:lnTo>
                  <a:pt x="44" y="125"/>
                </a:lnTo>
                <a:lnTo>
                  <a:pt x="18" y="136"/>
                </a:lnTo>
                <a:lnTo>
                  <a:pt x="18" y="136"/>
                </a:lnTo>
                <a:close/>
                <a:moveTo>
                  <a:pt x="158" y="35"/>
                </a:moveTo>
                <a:lnTo>
                  <a:pt x="158" y="33"/>
                </a:lnTo>
                <a:lnTo>
                  <a:pt x="158" y="35"/>
                </a:lnTo>
                <a:lnTo>
                  <a:pt x="158" y="35"/>
                </a:lnTo>
                <a:lnTo>
                  <a:pt x="158" y="35"/>
                </a:lnTo>
                <a:close/>
              </a:path>
            </a:pathLst>
          </a:custGeom>
          <a:solidFill>
            <a:schemeClr val="accent2"/>
          </a:solidFill>
          <a:ln>
            <a:noFill/>
          </a:ln>
          <a:effectLst/>
        </p:spPr>
        <p:txBody>
          <a:bodyPr vert="horz" wrap="square" lIns="90931" tIns="45461" rIns="90931" bIns="45461" numCol="1" anchor="t" anchorCtr="0" compatLnSpc="1"/>
          <a:lstStyle/>
          <a:p>
            <a:endParaRPr lang="zh-CN" altLang="en-US"/>
          </a:p>
        </p:txBody>
      </p:sp>
      <p:sp>
        <p:nvSpPr>
          <p:cNvPr id="30" name="Freeform 172"/>
          <p:cNvSpPr>
            <a:spLocks noEditPoints="1"/>
          </p:cNvSpPr>
          <p:nvPr>
            <p:custDataLst>
              <p:tags r:id="rId13"/>
            </p:custDataLst>
          </p:nvPr>
        </p:nvSpPr>
        <p:spPr bwMode="auto">
          <a:xfrm>
            <a:off x="3220507" y="2805487"/>
            <a:ext cx="331301" cy="352007"/>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chemeClr val="accent1"/>
          </a:solidFill>
          <a:ln>
            <a:noFill/>
          </a:ln>
          <a:effectLst/>
        </p:spPr>
        <p:txBody>
          <a:bodyPr vert="horz" wrap="square" lIns="90931" tIns="45461" rIns="90931" bIns="45461" numCol="1" anchor="t" anchorCtr="0" compatLnSpc="1"/>
          <a:lstStyle/>
          <a:p>
            <a:endParaRPr lang="zh-CN" altLang="en-US"/>
          </a:p>
        </p:txBody>
      </p:sp>
      <p:sp>
        <p:nvSpPr>
          <p:cNvPr id="44" name="文本框 146"/>
          <p:cNvSpPr txBox="1"/>
          <p:nvPr>
            <p:custDataLst>
              <p:tags r:id="rId14"/>
            </p:custDataLst>
          </p:nvPr>
        </p:nvSpPr>
        <p:spPr>
          <a:xfrm>
            <a:off x="314325" y="3751580"/>
            <a:ext cx="2252345" cy="842010"/>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101839" tIns="50918" rIns="101839" bIns="50918">
            <a:noAutofit/>
          </a:bodyPr>
          <a:lstStyle>
            <a:defPPr>
              <a:defRPr lang="zh-CN"/>
            </a:defPPr>
            <a:lvl1pPr fontAlgn="base">
              <a:lnSpc>
                <a:spcPct val="110000"/>
              </a:lnSpc>
              <a:spcBef>
                <a:spcPct val="0"/>
              </a:spcBef>
              <a:spcAft>
                <a:spcPct val="0"/>
              </a:spcAft>
              <a:defRPr sz="1400">
                <a:solidFill>
                  <a:prstClr val="black">
                    <a:lumMod val="50000"/>
                    <a:lumOff val="50000"/>
                  </a:prstClr>
                </a:solidFill>
                <a:latin typeface="Arial" panose="020B0604020202020204"/>
                <a:cs typeface="+mn-ea"/>
              </a:defRPr>
            </a:lvl1pPr>
            <a:lvl2pPr marL="457200" fontAlgn="base">
              <a:spcBef>
                <a:spcPct val="0"/>
              </a:spcBef>
              <a:spcAft>
                <a:spcPct val="0"/>
              </a:spcAft>
              <a:defRPr>
                <a:latin typeface="Calibri" panose="020F0502020204030204" pitchFamily="34" charset="0"/>
                <a:cs typeface="Arial" panose="020B0604020202020204" pitchFamily="34" charset="0"/>
              </a:defRPr>
            </a:lvl2pPr>
            <a:lvl3pPr marL="914400" fontAlgn="base">
              <a:spcBef>
                <a:spcPct val="0"/>
              </a:spcBef>
              <a:spcAft>
                <a:spcPct val="0"/>
              </a:spcAft>
              <a:defRPr>
                <a:latin typeface="Calibri" panose="020F0502020204030204" pitchFamily="34" charset="0"/>
                <a:cs typeface="Arial" panose="020B0604020202020204" pitchFamily="34" charset="0"/>
              </a:defRPr>
            </a:lvl3pPr>
            <a:lvl4pPr marL="1371600" fontAlgn="base">
              <a:spcBef>
                <a:spcPct val="0"/>
              </a:spcBef>
              <a:spcAft>
                <a:spcPct val="0"/>
              </a:spcAft>
              <a:defRPr>
                <a:latin typeface="Calibri" panose="020F0502020204030204" pitchFamily="34" charset="0"/>
                <a:cs typeface="Arial" panose="020B0604020202020204" pitchFamily="34" charset="0"/>
              </a:defRPr>
            </a:lvl4pPr>
            <a:lvl5pPr marL="1828800" fontAlgn="base">
              <a:spcBef>
                <a:spcPct val="0"/>
              </a:spcBef>
              <a:spcAft>
                <a:spcPct val="0"/>
              </a:spcAft>
              <a:defRPr>
                <a:latin typeface="Calibri" panose="020F0502020204030204" pitchFamily="34" charset="0"/>
                <a:cs typeface="Arial" panose="020B0604020202020204" pitchFamily="34" charset="0"/>
              </a:defRPr>
            </a:lvl5pPr>
            <a:lvl6pPr marL="2286000" defTabSz="914400">
              <a:defRPr>
                <a:latin typeface="Calibri" panose="020F0502020204030204" pitchFamily="34" charset="0"/>
                <a:cs typeface="Arial" panose="020B0604020202020204" pitchFamily="34" charset="0"/>
              </a:defRPr>
            </a:lvl6pPr>
            <a:lvl7pPr marL="2743200" defTabSz="914400">
              <a:defRPr>
                <a:latin typeface="Calibri" panose="020F0502020204030204" pitchFamily="34" charset="0"/>
                <a:cs typeface="Arial" panose="020B0604020202020204" pitchFamily="34" charset="0"/>
              </a:defRPr>
            </a:lvl7pPr>
            <a:lvl8pPr marL="3200400" defTabSz="914400">
              <a:defRPr>
                <a:latin typeface="Calibri" panose="020F0502020204030204" pitchFamily="34" charset="0"/>
                <a:cs typeface="Arial" panose="020B0604020202020204" pitchFamily="34" charset="0"/>
              </a:defRPr>
            </a:lvl8pPr>
            <a:lvl9pPr marL="3657600" defTabSz="914400">
              <a:defRPr>
                <a:latin typeface="Calibri" panose="020F0502020204030204" pitchFamily="34" charset="0"/>
                <a:cs typeface="Arial" panose="020B0604020202020204" pitchFamily="34" charset="0"/>
              </a:defRPr>
            </a:lvl9pPr>
          </a:lstStyle>
          <a:p>
            <a:r>
              <a:rPr lang="en-US" altLang="zh-CN" sz="1100" dirty="0">
                <a:solidFill>
                  <a:schemeClr val="tx1"/>
                </a:solidFill>
                <a:effectLst>
                  <a:outerShdw blurRad="38100" dist="19050" dir="2700000" algn="tl" rotWithShape="0">
                    <a:schemeClr val="dk1">
                      <a:alpha val="40000"/>
                    </a:schemeClr>
                  </a:outerShdw>
                </a:effectLst>
                <a:latin typeface="+mj-lt"/>
                <a:cs typeface="+mj-lt"/>
                <a:sym typeface="+mn-ea"/>
              </a:rPr>
              <a:t>1. </a:t>
            </a:r>
            <a:r>
              <a:rPr lang="zh-CN" altLang="en-US" sz="1100" dirty="0">
                <a:solidFill>
                  <a:schemeClr val="tx1"/>
                </a:solidFill>
                <a:effectLst>
                  <a:outerShdw blurRad="38100" dist="19050" dir="2700000" algn="tl" rotWithShape="0">
                    <a:schemeClr val="dk1">
                      <a:alpha val="40000"/>
                    </a:schemeClr>
                  </a:outerShdw>
                </a:effectLst>
                <a:latin typeface="+mj-lt"/>
                <a:cs typeface="+mj-lt"/>
                <a:sym typeface="+mn-ea"/>
              </a:rPr>
              <a:t>Samples of general products </a:t>
            </a:r>
            <a:r>
              <a:rPr lang="en-US" altLang="zh-CN" sz="1100" dirty="0">
                <a:solidFill>
                  <a:schemeClr val="tx1"/>
                </a:solidFill>
                <a:effectLst>
                  <a:outerShdw blurRad="38100" dist="19050" dir="2700000" algn="tl" rotWithShape="0">
                    <a:schemeClr val="dk1">
                      <a:alpha val="40000"/>
                    </a:schemeClr>
                  </a:outerShdw>
                </a:effectLst>
                <a:latin typeface="+mj-lt"/>
                <a:cs typeface="+mj-lt"/>
                <a:sym typeface="+mn-ea"/>
              </a:rPr>
              <a:t>     </a:t>
            </a:r>
            <a:r>
              <a:rPr lang="zh-CN" altLang="en-US" sz="1100" dirty="0">
                <a:solidFill>
                  <a:schemeClr val="tx1"/>
                </a:solidFill>
                <a:effectLst>
                  <a:outerShdw blurRad="38100" dist="19050" dir="2700000" algn="tl" rotWithShape="0">
                    <a:schemeClr val="dk1">
                      <a:alpha val="40000"/>
                    </a:schemeClr>
                  </a:outerShdw>
                </a:effectLst>
                <a:latin typeface="+mj-lt"/>
                <a:cs typeface="+mj-lt"/>
                <a:sym typeface="+mn-ea"/>
              </a:rPr>
              <a:t>to be sent within 12 hours</a:t>
            </a:r>
            <a:endParaRPr lang="zh-CN" altLang="en-US" sz="1100" dirty="0">
              <a:solidFill>
                <a:schemeClr val="tx1"/>
              </a:solidFill>
              <a:effectLst>
                <a:outerShdw blurRad="38100" dist="19050" dir="2700000" algn="tl" rotWithShape="0">
                  <a:schemeClr val="dk1">
                    <a:alpha val="40000"/>
                  </a:schemeClr>
                </a:outerShdw>
              </a:effectLst>
              <a:latin typeface="+mj-lt"/>
              <a:cs typeface="+mj-lt"/>
            </a:endParaRPr>
          </a:p>
          <a:p>
            <a:r>
              <a:rPr lang="zh-CN" altLang="en-US" sz="1100" dirty="0">
                <a:solidFill>
                  <a:schemeClr val="tx1"/>
                </a:solidFill>
                <a:effectLst>
                  <a:outerShdw blurRad="38100" dist="19050" dir="2700000" algn="tl" rotWithShape="0">
                    <a:schemeClr val="dk1">
                      <a:alpha val="40000"/>
                    </a:schemeClr>
                  </a:outerShdw>
                </a:effectLst>
                <a:latin typeface="+mj-lt"/>
                <a:cs typeface="+mj-lt"/>
                <a:sym typeface="+mn-ea"/>
              </a:rPr>
              <a:t>2. Orders with regular items in stock will be shipped within 24 hours</a:t>
            </a:r>
            <a:endParaRPr lang="zh-CN" altLang="en-US" sz="1100" dirty="0">
              <a:solidFill>
                <a:schemeClr val="tx1"/>
              </a:solidFill>
              <a:effectLst>
                <a:outerShdw blurRad="38100" dist="19050" dir="2700000" algn="tl" rotWithShape="0">
                  <a:schemeClr val="dk1">
                    <a:alpha val="40000"/>
                  </a:schemeClr>
                </a:outerShdw>
              </a:effectLst>
              <a:latin typeface="+mj-lt"/>
              <a:cs typeface="+mj-lt"/>
            </a:endParaRPr>
          </a:p>
        </p:txBody>
      </p:sp>
      <p:sp>
        <p:nvSpPr>
          <p:cNvPr id="45" name="文本框 145"/>
          <p:cNvSpPr txBox="1"/>
          <p:nvPr>
            <p:custDataLst>
              <p:tags r:id="rId15"/>
            </p:custDataLst>
          </p:nvPr>
        </p:nvSpPr>
        <p:spPr>
          <a:xfrm>
            <a:off x="-1905" y="3364865"/>
            <a:ext cx="2991485" cy="3613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33629" tIns="0" rIns="133629" bIns="0" rtlCol="0" anchor="t">
            <a:noAutofit/>
          </a:bodyPr>
          <a:lstStyle>
            <a:defPPr>
              <a:defRPr lang="zh-CN"/>
            </a:defPPr>
            <a:lvl1pPr marL="285750" indent="-285750">
              <a:lnSpc>
                <a:spcPct val="120000"/>
              </a:lnSpc>
              <a:buClr>
                <a:schemeClr val="accent1"/>
              </a:buClr>
              <a:buFont typeface="Wingdings" panose="05000000000000000000" pitchFamily="2" charset="2"/>
              <a:buChar char="n"/>
              <a:defRPr sz="18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200" dirty="0">
                <a:solidFill>
                  <a:schemeClr val="tx1">
                    <a:lumMod val="65000"/>
                    <a:lumOff val="35000"/>
                  </a:schemeClr>
                </a:solidFill>
                <a:latin typeface="Arial" panose="020B0604020202020204" pitchFamily="34" charset="0"/>
                <a:cs typeface="Arial" panose="020B0604020202020204" pitchFamily="34" charset="0"/>
                <a:sym typeface="+mn-ea"/>
              </a:rPr>
              <a:t>Regular products in stock</a:t>
            </a:r>
            <a:endParaRPr lang="zh-CN" altLang="en-US" sz="1200" dirty="0">
              <a:solidFill>
                <a:schemeClr val="tx1">
                  <a:lumMod val="65000"/>
                  <a:lumOff val="35000"/>
                </a:schemeClr>
              </a:solidFill>
              <a:latin typeface="Arial" panose="020B0604020202020204" pitchFamily="34" charset="0"/>
              <a:cs typeface="Arial" panose="020B0604020202020204" pitchFamily="34" charset="0"/>
              <a:sym typeface="+mn-ea"/>
            </a:endParaRPr>
          </a:p>
        </p:txBody>
      </p:sp>
      <p:sp>
        <p:nvSpPr>
          <p:cNvPr id="46" name="文本框 146"/>
          <p:cNvSpPr txBox="1"/>
          <p:nvPr>
            <p:custDataLst>
              <p:tags r:id="rId16"/>
            </p:custDataLst>
          </p:nvPr>
        </p:nvSpPr>
        <p:spPr>
          <a:xfrm>
            <a:off x="2456815" y="3787775"/>
            <a:ext cx="2359660" cy="806450"/>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101839" tIns="50918" rIns="101839" bIns="50918">
            <a:noAutofit/>
          </a:bodyPr>
          <a:lstStyle>
            <a:defPPr>
              <a:defRPr lang="zh-CN"/>
            </a:defPPr>
            <a:lvl1pPr fontAlgn="base">
              <a:lnSpc>
                <a:spcPct val="110000"/>
              </a:lnSpc>
              <a:spcBef>
                <a:spcPct val="0"/>
              </a:spcBef>
              <a:spcAft>
                <a:spcPct val="0"/>
              </a:spcAft>
              <a:defRPr sz="1400">
                <a:solidFill>
                  <a:prstClr val="black">
                    <a:lumMod val="50000"/>
                    <a:lumOff val="50000"/>
                  </a:prstClr>
                </a:solidFill>
                <a:latin typeface="Arial" panose="020B0604020202020204"/>
                <a:cs typeface="+mn-ea"/>
              </a:defRPr>
            </a:lvl1pPr>
            <a:lvl2pPr marL="457200" fontAlgn="base">
              <a:spcBef>
                <a:spcPct val="0"/>
              </a:spcBef>
              <a:spcAft>
                <a:spcPct val="0"/>
              </a:spcAft>
              <a:defRPr>
                <a:latin typeface="Calibri" panose="020F0502020204030204" pitchFamily="34" charset="0"/>
                <a:cs typeface="Arial" panose="020B0604020202020204" pitchFamily="34" charset="0"/>
              </a:defRPr>
            </a:lvl2pPr>
            <a:lvl3pPr marL="914400" fontAlgn="base">
              <a:spcBef>
                <a:spcPct val="0"/>
              </a:spcBef>
              <a:spcAft>
                <a:spcPct val="0"/>
              </a:spcAft>
              <a:defRPr>
                <a:latin typeface="Calibri" panose="020F0502020204030204" pitchFamily="34" charset="0"/>
                <a:cs typeface="Arial" panose="020B0604020202020204" pitchFamily="34" charset="0"/>
              </a:defRPr>
            </a:lvl3pPr>
            <a:lvl4pPr marL="1371600" fontAlgn="base">
              <a:spcBef>
                <a:spcPct val="0"/>
              </a:spcBef>
              <a:spcAft>
                <a:spcPct val="0"/>
              </a:spcAft>
              <a:defRPr>
                <a:latin typeface="Calibri" panose="020F0502020204030204" pitchFamily="34" charset="0"/>
                <a:cs typeface="Arial" panose="020B0604020202020204" pitchFamily="34" charset="0"/>
              </a:defRPr>
            </a:lvl4pPr>
            <a:lvl5pPr marL="1828800" fontAlgn="base">
              <a:spcBef>
                <a:spcPct val="0"/>
              </a:spcBef>
              <a:spcAft>
                <a:spcPct val="0"/>
              </a:spcAft>
              <a:defRPr>
                <a:latin typeface="Calibri" panose="020F0502020204030204" pitchFamily="34" charset="0"/>
                <a:cs typeface="Arial" panose="020B0604020202020204" pitchFamily="34" charset="0"/>
              </a:defRPr>
            </a:lvl5pPr>
            <a:lvl6pPr marL="2286000" defTabSz="914400">
              <a:defRPr>
                <a:latin typeface="Calibri" panose="020F0502020204030204" pitchFamily="34" charset="0"/>
                <a:cs typeface="Arial" panose="020B0604020202020204" pitchFamily="34" charset="0"/>
              </a:defRPr>
            </a:lvl6pPr>
            <a:lvl7pPr marL="2743200" defTabSz="914400">
              <a:defRPr>
                <a:latin typeface="Calibri" panose="020F0502020204030204" pitchFamily="34" charset="0"/>
                <a:cs typeface="Arial" panose="020B0604020202020204" pitchFamily="34" charset="0"/>
              </a:defRPr>
            </a:lvl7pPr>
            <a:lvl8pPr marL="3200400" defTabSz="914400">
              <a:defRPr>
                <a:latin typeface="Calibri" panose="020F0502020204030204" pitchFamily="34" charset="0"/>
                <a:cs typeface="Arial" panose="020B0604020202020204" pitchFamily="34" charset="0"/>
              </a:defRPr>
            </a:lvl8pPr>
            <a:lvl9pPr marL="3657600" defTabSz="914400">
              <a:defRPr>
                <a:latin typeface="Calibri" panose="020F0502020204030204" pitchFamily="34" charset="0"/>
                <a:cs typeface="Arial" panose="020B0604020202020204" pitchFamily="34" charset="0"/>
              </a:defRPr>
            </a:lvl9pPr>
          </a:lstStyle>
          <a:p>
            <a:pPr marL="0" indent="0">
              <a:buNone/>
            </a:pPr>
            <a:r>
              <a:rPr lang="en-US" altLang="zh-CN" sz="1000" dirty="0">
                <a:solidFill>
                  <a:schemeClr val="tx1"/>
                </a:solidFill>
                <a:effectLst>
                  <a:outerShdw blurRad="38100" dist="19050" dir="2700000" algn="tl" rotWithShape="0">
                    <a:schemeClr val="dk1">
                      <a:alpha val="40000"/>
                    </a:schemeClr>
                  </a:outerShdw>
                </a:effectLst>
                <a:latin typeface="+mn-lt"/>
                <a:cs typeface="+mn-lt"/>
                <a:sym typeface="+mn-ea"/>
              </a:rPr>
              <a:t>1. </a:t>
            </a:r>
            <a:r>
              <a:rPr lang="zh-CN" altLang="en-US" sz="1000" dirty="0">
                <a:solidFill>
                  <a:schemeClr val="tx1"/>
                </a:solidFill>
                <a:effectLst>
                  <a:outerShdw blurRad="38100" dist="19050" dir="2700000" algn="tl" rotWithShape="0">
                    <a:schemeClr val="dk1">
                      <a:alpha val="40000"/>
                    </a:schemeClr>
                  </a:outerShdw>
                </a:effectLst>
                <a:latin typeface="+mn-lt"/>
                <a:cs typeface="+mn-lt"/>
                <a:sym typeface="+mn-ea"/>
              </a:rPr>
              <a:t>Samples of general products to be sent within 12 hours</a:t>
            </a:r>
            <a:endParaRPr lang="zh-CN" altLang="en-US" sz="1000" dirty="0">
              <a:solidFill>
                <a:schemeClr val="tx1"/>
              </a:solidFill>
              <a:effectLst>
                <a:outerShdw blurRad="38100" dist="19050" dir="2700000" algn="tl" rotWithShape="0">
                  <a:schemeClr val="dk1">
                    <a:alpha val="40000"/>
                  </a:schemeClr>
                </a:outerShdw>
              </a:effectLst>
              <a:latin typeface="+mn-lt"/>
              <a:cs typeface="+mn-lt"/>
            </a:endParaRPr>
          </a:p>
          <a:p>
            <a:pPr marL="0" indent="0">
              <a:buNone/>
            </a:pPr>
            <a:r>
              <a:rPr lang="zh-CN" altLang="en-US" sz="1000" dirty="0">
                <a:solidFill>
                  <a:schemeClr val="tx1"/>
                </a:solidFill>
                <a:effectLst>
                  <a:outerShdw blurRad="38100" dist="19050" dir="2700000" algn="tl" rotWithShape="0">
                    <a:schemeClr val="dk1">
                      <a:alpha val="40000"/>
                    </a:schemeClr>
                  </a:outerShdw>
                </a:effectLst>
                <a:latin typeface="+mn-lt"/>
                <a:cs typeface="+mn-lt"/>
                <a:sym typeface="+mn-ea"/>
              </a:rPr>
              <a:t>2. Orders with regular items in stock will be shipped within </a:t>
            </a:r>
            <a:r>
              <a:rPr lang="en-US" altLang="zh-CN" sz="1000" dirty="0">
                <a:solidFill>
                  <a:schemeClr val="tx1"/>
                </a:solidFill>
                <a:effectLst>
                  <a:outerShdw blurRad="38100" dist="19050" dir="2700000" algn="tl" rotWithShape="0">
                    <a:schemeClr val="dk1">
                      <a:alpha val="40000"/>
                    </a:schemeClr>
                  </a:outerShdw>
                </a:effectLst>
                <a:latin typeface="+mn-lt"/>
                <a:cs typeface="+mn-lt"/>
                <a:sym typeface="+mn-ea"/>
              </a:rPr>
              <a:t>3 days</a:t>
            </a:r>
            <a:endParaRPr lang="en-US" altLang="zh-CN" sz="1000" dirty="0">
              <a:solidFill>
                <a:schemeClr val="tx1"/>
              </a:solidFill>
              <a:effectLst>
                <a:outerShdw blurRad="38100" dist="19050" dir="2700000" algn="tl" rotWithShape="0">
                  <a:schemeClr val="dk1">
                    <a:alpha val="40000"/>
                  </a:schemeClr>
                </a:outerShdw>
              </a:effectLst>
              <a:latin typeface="+mn-lt"/>
              <a:cs typeface="+mn-lt"/>
              <a:sym typeface="+mn-ea"/>
            </a:endParaRPr>
          </a:p>
        </p:txBody>
      </p:sp>
      <p:sp>
        <p:nvSpPr>
          <p:cNvPr id="47" name="文本框 145"/>
          <p:cNvSpPr txBox="1"/>
          <p:nvPr>
            <p:custDataLst>
              <p:tags r:id="rId17"/>
            </p:custDataLst>
          </p:nvPr>
        </p:nvSpPr>
        <p:spPr>
          <a:xfrm>
            <a:off x="2339975" y="3340735"/>
            <a:ext cx="2766695" cy="4051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33629" tIns="0" rIns="133629" bIns="0" rtlCol="0" anchor="t">
            <a:noAutofit/>
          </a:bodyPr>
          <a:lstStyle>
            <a:defPPr>
              <a:defRPr lang="zh-CN"/>
            </a:defPPr>
            <a:lvl1pPr marL="285750" indent="-285750">
              <a:lnSpc>
                <a:spcPct val="120000"/>
              </a:lnSpc>
              <a:buClr>
                <a:schemeClr val="accent1"/>
              </a:buClr>
              <a:buFont typeface="Wingdings" panose="05000000000000000000" pitchFamily="2" charset="2"/>
              <a:buChar char="n"/>
              <a:defRPr sz="18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1200" dirty="0">
                <a:solidFill>
                  <a:schemeClr val="tx1">
                    <a:lumMod val="65000"/>
                    <a:lumOff val="35000"/>
                  </a:schemeClr>
                </a:solidFill>
                <a:latin typeface="Arial" panose="020B0604020202020204" pitchFamily="34" charset="0"/>
                <a:cs typeface="Arial" panose="020B0604020202020204" pitchFamily="34" charset="0"/>
                <a:sym typeface="+mn-ea"/>
              </a:rPr>
              <a:t>Regular </a:t>
            </a:r>
            <a:r>
              <a:rPr lang="zh-CN" altLang="en-US" sz="1200" dirty="0">
                <a:solidFill>
                  <a:schemeClr val="tx1">
                    <a:lumMod val="65000"/>
                    <a:lumOff val="35000"/>
                  </a:schemeClr>
                </a:solidFill>
                <a:latin typeface="Arial" panose="020B0604020202020204" pitchFamily="34" charset="0"/>
                <a:cs typeface="Arial" panose="020B0604020202020204" pitchFamily="34" charset="0"/>
                <a:sym typeface="+mn-ea"/>
              </a:rPr>
              <a:t>products have </a:t>
            </a:r>
            <a:endParaRPr lang="zh-CN" altLang="en-US" sz="1200" dirty="0">
              <a:solidFill>
                <a:schemeClr val="tx1">
                  <a:lumMod val="65000"/>
                  <a:lumOff val="35000"/>
                </a:schemeClr>
              </a:solidFill>
              <a:latin typeface="Arial" panose="020B0604020202020204" pitchFamily="34" charset="0"/>
              <a:cs typeface="Arial" panose="020B0604020202020204" pitchFamily="34" charset="0"/>
              <a:sym typeface="+mn-ea"/>
            </a:endParaRPr>
          </a:p>
          <a:p>
            <a:pPr marL="0" indent="0">
              <a:buNone/>
            </a:pPr>
            <a:r>
              <a:rPr lang="en-US" altLang="zh-CN" sz="1200" dirty="0">
                <a:solidFill>
                  <a:schemeClr val="tx1">
                    <a:lumMod val="65000"/>
                    <a:lumOff val="35000"/>
                  </a:schemeClr>
                </a:solidFill>
                <a:latin typeface="Arial" panose="020B0604020202020204" pitchFamily="34" charset="0"/>
                <a:cs typeface="Arial" panose="020B0604020202020204" pitchFamily="34" charset="0"/>
                <a:sym typeface="+mn-ea"/>
              </a:rPr>
              <a:t>      </a:t>
            </a:r>
            <a:r>
              <a:rPr lang="zh-CN" altLang="en-US" sz="1200" dirty="0">
                <a:solidFill>
                  <a:schemeClr val="tx1">
                    <a:lumMod val="65000"/>
                    <a:lumOff val="35000"/>
                  </a:schemeClr>
                </a:solidFill>
                <a:latin typeface="Arial" panose="020B0604020202020204" pitchFamily="34" charset="0"/>
                <a:cs typeface="Arial" panose="020B0604020202020204" pitchFamily="34" charset="0"/>
                <a:sym typeface="+mn-ea"/>
              </a:rPr>
              <a:t>semi-finished products</a:t>
            </a:r>
            <a:endParaRPr lang="zh-CN" altLang="en-US" sz="1200"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50" name="文本框 146"/>
          <p:cNvSpPr txBox="1"/>
          <p:nvPr>
            <p:custDataLst>
              <p:tags r:id="rId18"/>
            </p:custDataLst>
          </p:nvPr>
        </p:nvSpPr>
        <p:spPr>
          <a:xfrm>
            <a:off x="4833620" y="3757930"/>
            <a:ext cx="2092960" cy="836930"/>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101839" tIns="50918" rIns="101839" bIns="50918">
            <a:noAutofit/>
          </a:bodyPr>
          <a:lstStyle>
            <a:defPPr>
              <a:defRPr lang="zh-CN"/>
            </a:defPPr>
            <a:lvl1pPr fontAlgn="base">
              <a:lnSpc>
                <a:spcPct val="110000"/>
              </a:lnSpc>
              <a:spcBef>
                <a:spcPct val="0"/>
              </a:spcBef>
              <a:spcAft>
                <a:spcPct val="0"/>
              </a:spcAft>
              <a:defRPr sz="1400">
                <a:solidFill>
                  <a:prstClr val="black">
                    <a:lumMod val="50000"/>
                    <a:lumOff val="50000"/>
                  </a:prstClr>
                </a:solidFill>
                <a:latin typeface="Arial" panose="020B0604020202020204"/>
                <a:cs typeface="+mn-ea"/>
              </a:defRPr>
            </a:lvl1pPr>
            <a:lvl2pPr marL="457200" fontAlgn="base">
              <a:spcBef>
                <a:spcPct val="0"/>
              </a:spcBef>
              <a:spcAft>
                <a:spcPct val="0"/>
              </a:spcAft>
              <a:defRPr>
                <a:latin typeface="Calibri" panose="020F0502020204030204" pitchFamily="34" charset="0"/>
                <a:cs typeface="Arial" panose="020B0604020202020204" pitchFamily="34" charset="0"/>
              </a:defRPr>
            </a:lvl2pPr>
            <a:lvl3pPr marL="914400" fontAlgn="base">
              <a:spcBef>
                <a:spcPct val="0"/>
              </a:spcBef>
              <a:spcAft>
                <a:spcPct val="0"/>
              </a:spcAft>
              <a:defRPr>
                <a:latin typeface="Calibri" panose="020F0502020204030204" pitchFamily="34" charset="0"/>
                <a:cs typeface="Arial" panose="020B0604020202020204" pitchFamily="34" charset="0"/>
              </a:defRPr>
            </a:lvl3pPr>
            <a:lvl4pPr marL="1371600" fontAlgn="base">
              <a:spcBef>
                <a:spcPct val="0"/>
              </a:spcBef>
              <a:spcAft>
                <a:spcPct val="0"/>
              </a:spcAft>
              <a:defRPr>
                <a:latin typeface="Calibri" panose="020F0502020204030204" pitchFamily="34" charset="0"/>
                <a:cs typeface="Arial" panose="020B0604020202020204" pitchFamily="34" charset="0"/>
              </a:defRPr>
            </a:lvl4pPr>
            <a:lvl5pPr marL="1828800" fontAlgn="base">
              <a:spcBef>
                <a:spcPct val="0"/>
              </a:spcBef>
              <a:spcAft>
                <a:spcPct val="0"/>
              </a:spcAft>
              <a:defRPr>
                <a:latin typeface="Calibri" panose="020F0502020204030204" pitchFamily="34" charset="0"/>
                <a:cs typeface="Arial" panose="020B0604020202020204" pitchFamily="34" charset="0"/>
              </a:defRPr>
            </a:lvl5pPr>
            <a:lvl6pPr marL="2286000" defTabSz="914400">
              <a:defRPr>
                <a:latin typeface="Calibri" panose="020F0502020204030204" pitchFamily="34" charset="0"/>
                <a:cs typeface="Arial" panose="020B0604020202020204" pitchFamily="34" charset="0"/>
              </a:defRPr>
            </a:lvl6pPr>
            <a:lvl7pPr marL="2743200" defTabSz="914400">
              <a:defRPr>
                <a:latin typeface="Calibri" panose="020F0502020204030204" pitchFamily="34" charset="0"/>
                <a:cs typeface="Arial" panose="020B0604020202020204" pitchFamily="34" charset="0"/>
              </a:defRPr>
            </a:lvl7pPr>
            <a:lvl8pPr marL="3200400" defTabSz="914400">
              <a:defRPr>
                <a:latin typeface="Calibri" panose="020F0502020204030204" pitchFamily="34" charset="0"/>
                <a:cs typeface="Arial" panose="020B0604020202020204" pitchFamily="34" charset="0"/>
              </a:defRPr>
            </a:lvl8pPr>
            <a:lvl9pPr marL="3657600" defTabSz="914400">
              <a:defRPr>
                <a:latin typeface="Calibri" panose="020F0502020204030204" pitchFamily="34" charset="0"/>
                <a:cs typeface="Arial" panose="020B0604020202020204" pitchFamily="34" charset="0"/>
              </a:defRPr>
            </a:lvl9pPr>
          </a:lstStyle>
          <a:p>
            <a:pPr marL="0" indent="0">
              <a:buNone/>
            </a:pPr>
            <a:r>
              <a:rPr sz="1000" dirty="0">
                <a:solidFill>
                  <a:schemeClr val="tx1"/>
                </a:solidFill>
                <a:effectLst>
                  <a:outerShdw blurRad="38100" dist="19050" dir="2700000" algn="tl" rotWithShape="0">
                    <a:schemeClr val="dk1">
                      <a:alpha val="40000"/>
                    </a:schemeClr>
                  </a:outerShdw>
                </a:effectLst>
                <a:latin typeface="+mn-lt"/>
                <a:cs typeface="+mn-lt"/>
                <a:sym typeface="+mn-ea"/>
              </a:rPr>
              <a:t>1. When there is no stock of regular samples, samples should be sent within 3-7 days</a:t>
            </a:r>
            <a:endParaRPr sz="1000" dirty="0">
              <a:solidFill>
                <a:schemeClr val="tx1"/>
              </a:solidFill>
              <a:effectLst>
                <a:outerShdw blurRad="38100" dist="19050" dir="2700000" algn="tl" rotWithShape="0">
                  <a:schemeClr val="dk1">
                    <a:alpha val="40000"/>
                  </a:schemeClr>
                </a:outerShdw>
              </a:effectLst>
              <a:latin typeface="+mn-lt"/>
              <a:cs typeface="+mn-lt"/>
              <a:sym typeface="+mn-ea"/>
            </a:endParaRPr>
          </a:p>
          <a:p>
            <a:pPr marL="0" indent="0">
              <a:buNone/>
            </a:pPr>
            <a:r>
              <a:rPr sz="1000" dirty="0">
                <a:solidFill>
                  <a:schemeClr val="tx1"/>
                </a:solidFill>
                <a:effectLst>
                  <a:outerShdw blurRad="38100" dist="19050" dir="2700000" algn="tl" rotWithShape="0">
                    <a:schemeClr val="dk1">
                      <a:alpha val="40000"/>
                    </a:schemeClr>
                  </a:outerShdw>
                </a:effectLst>
                <a:latin typeface="+mn-lt"/>
                <a:cs typeface="+mn-lt"/>
                <a:sym typeface="+mn-ea"/>
              </a:rPr>
              <a:t>2. Delivery of regular products within 7 days when there is no inventory for the order</a:t>
            </a:r>
            <a:endParaRPr sz="1000" dirty="0">
              <a:solidFill>
                <a:schemeClr val="tx1"/>
              </a:solidFill>
              <a:effectLst>
                <a:outerShdw blurRad="38100" dist="19050" dir="2700000" algn="tl" rotWithShape="0">
                  <a:schemeClr val="dk1">
                    <a:alpha val="40000"/>
                  </a:schemeClr>
                </a:outerShdw>
              </a:effectLst>
              <a:latin typeface="+mn-lt"/>
              <a:cs typeface="+mn-lt"/>
              <a:sym typeface="+mn-ea"/>
            </a:endParaRPr>
          </a:p>
        </p:txBody>
      </p:sp>
      <p:sp>
        <p:nvSpPr>
          <p:cNvPr id="51" name="文本框 145"/>
          <p:cNvSpPr txBox="1"/>
          <p:nvPr>
            <p:custDataLst>
              <p:tags r:id="rId19"/>
            </p:custDataLst>
          </p:nvPr>
        </p:nvSpPr>
        <p:spPr>
          <a:xfrm>
            <a:off x="4764405" y="3345815"/>
            <a:ext cx="2421890" cy="6076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33629" tIns="0" rIns="133629" bIns="0" rtlCol="0" anchor="t">
            <a:noAutofit/>
          </a:bodyPr>
          <a:lstStyle>
            <a:defPPr>
              <a:defRPr lang="zh-CN"/>
            </a:defPPr>
            <a:lvl1pPr marL="285750" indent="-285750">
              <a:lnSpc>
                <a:spcPct val="120000"/>
              </a:lnSpc>
              <a:buClr>
                <a:schemeClr val="accent1"/>
              </a:buClr>
              <a:buFont typeface="Wingdings" panose="05000000000000000000" pitchFamily="2" charset="2"/>
              <a:buChar char="n"/>
              <a:defRPr sz="18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1200" dirty="0">
                <a:solidFill>
                  <a:schemeClr val="tx1">
                    <a:lumMod val="65000"/>
                    <a:lumOff val="35000"/>
                  </a:schemeClr>
                </a:solidFill>
                <a:latin typeface="+mj-lt"/>
                <a:cs typeface="+mj-lt"/>
                <a:sym typeface="+mn-ea"/>
              </a:rPr>
              <a:t>Regular </a:t>
            </a:r>
            <a:r>
              <a:rPr lang="zh-CN" altLang="en-US" sz="1200" dirty="0">
                <a:solidFill>
                  <a:schemeClr val="tx1">
                    <a:lumMod val="65000"/>
                    <a:lumOff val="35000"/>
                  </a:schemeClr>
                </a:solidFill>
                <a:latin typeface="+mj-lt"/>
                <a:cs typeface="+mj-lt"/>
                <a:sym typeface="+mn-ea"/>
              </a:rPr>
              <a:t>products out of stock</a:t>
            </a:r>
            <a:endParaRPr lang="zh-CN" altLang="en-US" sz="1200" dirty="0">
              <a:solidFill>
                <a:schemeClr val="tx1">
                  <a:lumMod val="65000"/>
                  <a:lumOff val="35000"/>
                </a:schemeClr>
              </a:solidFill>
              <a:latin typeface="+mj-lt"/>
              <a:cs typeface="+mj-lt"/>
            </a:endParaRPr>
          </a:p>
          <a:p>
            <a:pPr marL="0" indent="0">
              <a:buNone/>
            </a:pPr>
            <a:endParaRPr lang="zh-CN" altLang="en-US" sz="1200" dirty="0">
              <a:solidFill>
                <a:schemeClr val="tx1">
                  <a:lumMod val="65000"/>
                  <a:lumOff val="35000"/>
                </a:schemeClr>
              </a:solidFill>
              <a:latin typeface="+mj-lt"/>
              <a:cs typeface="+mj-lt"/>
            </a:endParaRPr>
          </a:p>
        </p:txBody>
      </p:sp>
      <p:sp>
        <p:nvSpPr>
          <p:cNvPr id="52" name="文本框 146"/>
          <p:cNvSpPr txBox="1"/>
          <p:nvPr>
            <p:custDataLst>
              <p:tags r:id="rId20"/>
            </p:custDataLst>
          </p:nvPr>
        </p:nvSpPr>
        <p:spPr>
          <a:xfrm>
            <a:off x="7186930" y="3727450"/>
            <a:ext cx="1833880" cy="875665"/>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101839" tIns="50918" rIns="101839" bIns="50918">
            <a:noAutofit/>
          </a:bodyPr>
          <a:lstStyle>
            <a:defPPr>
              <a:defRPr lang="zh-CN"/>
            </a:defPPr>
            <a:lvl1pPr fontAlgn="base">
              <a:lnSpc>
                <a:spcPct val="110000"/>
              </a:lnSpc>
              <a:spcBef>
                <a:spcPct val="0"/>
              </a:spcBef>
              <a:spcAft>
                <a:spcPct val="0"/>
              </a:spcAft>
              <a:defRPr sz="1400">
                <a:solidFill>
                  <a:prstClr val="black">
                    <a:lumMod val="50000"/>
                    <a:lumOff val="50000"/>
                  </a:prstClr>
                </a:solidFill>
                <a:latin typeface="Arial" panose="020B0604020202020204"/>
                <a:cs typeface="+mn-ea"/>
              </a:defRPr>
            </a:lvl1pPr>
            <a:lvl2pPr marL="457200" fontAlgn="base">
              <a:spcBef>
                <a:spcPct val="0"/>
              </a:spcBef>
              <a:spcAft>
                <a:spcPct val="0"/>
              </a:spcAft>
              <a:defRPr>
                <a:latin typeface="Calibri" panose="020F0502020204030204" pitchFamily="34" charset="0"/>
                <a:cs typeface="Arial" panose="020B0604020202020204" pitchFamily="34" charset="0"/>
              </a:defRPr>
            </a:lvl2pPr>
            <a:lvl3pPr marL="914400" fontAlgn="base">
              <a:spcBef>
                <a:spcPct val="0"/>
              </a:spcBef>
              <a:spcAft>
                <a:spcPct val="0"/>
              </a:spcAft>
              <a:defRPr>
                <a:latin typeface="Calibri" panose="020F0502020204030204" pitchFamily="34" charset="0"/>
                <a:cs typeface="Arial" panose="020B0604020202020204" pitchFamily="34" charset="0"/>
              </a:defRPr>
            </a:lvl3pPr>
            <a:lvl4pPr marL="1371600" fontAlgn="base">
              <a:spcBef>
                <a:spcPct val="0"/>
              </a:spcBef>
              <a:spcAft>
                <a:spcPct val="0"/>
              </a:spcAft>
              <a:defRPr>
                <a:latin typeface="Calibri" panose="020F0502020204030204" pitchFamily="34" charset="0"/>
                <a:cs typeface="Arial" panose="020B0604020202020204" pitchFamily="34" charset="0"/>
              </a:defRPr>
            </a:lvl4pPr>
            <a:lvl5pPr marL="1828800" fontAlgn="base">
              <a:spcBef>
                <a:spcPct val="0"/>
              </a:spcBef>
              <a:spcAft>
                <a:spcPct val="0"/>
              </a:spcAft>
              <a:defRPr>
                <a:latin typeface="Calibri" panose="020F0502020204030204" pitchFamily="34" charset="0"/>
                <a:cs typeface="Arial" panose="020B0604020202020204" pitchFamily="34" charset="0"/>
              </a:defRPr>
            </a:lvl5pPr>
            <a:lvl6pPr marL="2286000" defTabSz="914400">
              <a:defRPr>
                <a:latin typeface="Calibri" panose="020F0502020204030204" pitchFamily="34" charset="0"/>
                <a:cs typeface="Arial" panose="020B0604020202020204" pitchFamily="34" charset="0"/>
              </a:defRPr>
            </a:lvl6pPr>
            <a:lvl7pPr marL="2743200" defTabSz="914400">
              <a:defRPr>
                <a:latin typeface="Calibri" panose="020F0502020204030204" pitchFamily="34" charset="0"/>
                <a:cs typeface="Arial" panose="020B0604020202020204" pitchFamily="34" charset="0"/>
              </a:defRPr>
            </a:lvl7pPr>
            <a:lvl8pPr marL="3200400" defTabSz="914400">
              <a:defRPr>
                <a:latin typeface="Calibri" panose="020F0502020204030204" pitchFamily="34" charset="0"/>
                <a:cs typeface="Arial" panose="020B0604020202020204" pitchFamily="34" charset="0"/>
              </a:defRPr>
            </a:lvl8pPr>
            <a:lvl9pPr marL="3657600" defTabSz="914400">
              <a:defRPr>
                <a:latin typeface="Calibri" panose="020F0502020204030204" pitchFamily="34" charset="0"/>
                <a:cs typeface="Arial" panose="020B0604020202020204" pitchFamily="34" charset="0"/>
              </a:defRPr>
            </a:lvl9pPr>
          </a:lstStyle>
          <a:p>
            <a:pPr marL="0" indent="0">
              <a:buNone/>
            </a:pPr>
            <a:r>
              <a:rPr sz="1000" dirty="0">
                <a:solidFill>
                  <a:schemeClr val="tx1"/>
                </a:solidFill>
                <a:effectLst>
                  <a:outerShdw blurRad="38100" dist="19050" dir="2700000" algn="tl" rotWithShape="0">
                    <a:schemeClr val="dk1">
                      <a:alpha val="40000"/>
                    </a:schemeClr>
                  </a:outerShdw>
                </a:effectLst>
                <a:latin typeface="+mn-lt"/>
                <a:cs typeface="+mn-lt"/>
                <a:sym typeface="+mn-ea"/>
              </a:rPr>
              <a:t>1. Customized samples to be sent within 7-15 days</a:t>
            </a:r>
            <a:endParaRPr sz="1000" dirty="0">
              <a:solidFill>
                <a:schemeClr val="tx1"/>
              </a:solidFill>
              <a:effectLst>
                <a:outerShdw blurRad="38100" dist="19050" dir="2700000" algn="tl" rotWithShape="0">
                  <a:schemeClr val="dk1">
                    <a:alpha val="40000"/>
                  </a:schemeClr>
                </a:outerShdw>
              </a:effectLst>
              <a:latin typeface="+mn-lt"/>
              <a:cs typeface="+mn-lt"/>
              <a:sym typeface="+mn-ea"/>
            </a:endParaRPr>
          </a:p>
          <a:p>
            <a:pPr marL="0" indent="0">
              <a:buNone/>
            </a:pPr>
            <a:r>
              <a:rPr sz="1000" dirty="0">
                <a:solidFill>
                  <a:schemeClr val="tx1"/>
                </a:solidFill>
                <a:effectLst>
                  <a:outerShdw blurRad="38100" dist="19050" dir="2700000" algn="tl" rotWithShape="0">
                    <a:schemeClr val="dk1">
                      <a:alpha val="40000"/>
                    </a:schemeClr>
                  </a:outerShdw>
                </a:effectLst>
                <a:latin typeface="+mn-lt"/>
                <a:cs typeface="+mn-lt"/>
                <a:sym typeface="+mn-ea"/>
              </a:rPr>
              <a:t>2. Delivery of ordered customized products within 15 days</a:t>
            </a:r>
            <a:endParaRPr sz="1000" dirty="0">
              <a:solidFill>
                <a:schemeClr val="tx1"/>
              </a:solidFill>
              <a:effectLst>
                <a:outerShdw blurRad="38100" dist="19050" dir="2700000" algn="tl" rotWithShape="0">
                  <a:schemeClr val="dk1">
                    <a:alpha val="40000"/>
                  </a:schemeClr>
                </a:outerShdw>
              </a:effectLst>
              <a:latin typeface="+mn-lt"/>
              <a:cs typeface="+mn-lt"/>
              <a:sym typeface="+mn-ea"/>
            </a:endParaRPr>
          </a:p>
        </p:txBody>
      </p:sp>
      <p:sp>
        <p:nvSpPr>
          <p:cNvPr id="53" name="文本框 145"/>
          <p:cNvSpPr txBox="1"/>
          <p:nvPr>
            <p:custDataLst>
              <p:tags r:id="rId21"/>
            </p:custDataLst>
          </p:nvPr>
        </p:nvSpPr>
        <p:spPr>
          <a:xfrm>
            <a:off x="6947535" y="3332480"/>
            <a:ext cx="2157095" cy="4140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33629" tIns="0" rIns="133629" bIns="0" rtlCol="0" anchor="t">
            <a:noAutofit/>
          </a:bodyPr>
          <a:lstStyle>
            <a:defPPr>
              <a:defRPr lang="zh-CN"/>
            </a:defPPr>
            <a:lvl1pPr marL="285750" indent="-285750">
              <a:lnSpc>
                <a:spcPct val="120000"/>
              </a:lnSpc>
              <a:buClr>
                <a:schemeClr val="accent1"/>
              </a:buClr>
              <a:buFont typeface="Wingdings" panose="05000000000000000000" pitchFamily="2" charset="2"/>
              <a:buChar char="n"/>
              <a:defRPr sz="18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200" dirty="0">
                <a:solidFill>
                  <a:schemeClr val="tx1">
                    <a:lumMod val="65000"/>
                    <a:lumOff val="35000"/>
                  </a:schemeClr>
                </a:solidFill>
                <a:sym typeface="+mn-ea"/>
              </a:rPr>
              <a:t>Customized products</a:t>
            </a:r>
            <a:endParaRPr lang="zh-CN" altLang="en-US" sz="1200" dirty="0">
              <a:solidFill>
                <a:schemeClr val="tx1">
                  <a:lumMod val="65000"/>
                  <a:lumOff val="35000"/>
                </a:schemeClr>
              </a:solidFill>
            </a:endParaRPr>
          </a:p>
          <a:p>
            <a:endParaRPr lang="zh-CN" altLang="en-US" sz="1200" dirty="0">
              <a:solidFill>
                <a:schemeClr val="tx1">
                  <a:lumMod val="65000"/>
                  <a:lumOff val="35000"/>
                </a:schemeClr>
              </a:solidFill>
            </a:endParaRPr>
          </a:p>
        </p:txBody>
      </p:sp>
      <p:grpSp>
        <p:nvGrpSpPr>
          <p:cNvPr id="49" name="组合 48"/>
          <p:cNvGrpSpPr/>
          <p:nvPr>
            <p:custDataLst>
              <p:tags r:id="rId22"/>
            </p:custDataLst>
          </p:nvPr>
        </p:nvGrpSpPr>
        <p:grpSpPr>
          <a:xfrm>
            <a:off x="815007" y="1516055"/>
            <a:ext cx="945123" cy="944781"/>
            <a:chOff x="4229236" y="3968984"/>
            <a:chExt cx="792000" cy="792000"/>
          </a:xfrm>
        </p:grpSpPr>
        <p:sp>
          <p:nvSpPr>
            <p:cNvPr id="54" name="MH_Other_2"/>
            <p:cNvSpPr/>
            <p:nvPr>
              <p:custDataLst>
                <p:tags r:id="rId23"/>
              </p:custDataLst>
            </p:nvPr>
          </p:nvSpPr>
          <p:spPr>
            <a:xfrm>
              <a:off x="4229236" y="3968984"/>
              <a:ext cx="792000" cy="792000"/>
            </a:xfrm>
            <a:prstGeom prst="ellipse">
              <a:avLst/>
            </a:prstGeom>
            <a:solidFill>
              <a:schemeClr val="accent1"/>
            </a:solidFill>
            <a:ln w="3492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55" name="MH_Title_1"/>
            <p:cNvSpPr/>
            <p:nvPr>
              <p:custDataLst>
                <p:tags r:id="rId24"/>
              </p:custDataLst>
            </p:nvPr>
          </p:nvSpPr>
          <p:spPr>
            <a:xfrm>
              <a:off x="4355236" y="4094984"/>
              <a:ext cx="540000" cy="540000"/>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a:r>
                <a:rPr lang="en-US" altLang="zh-CN" sz="2400" dirty="0">
                  <a:solidFill>
                    <a:schemeClr val="accent1"/>
                  </a:solidFill>
                  <a:latin typeface="Impact" panose="020B0806030902050204" pitchFamily="34" charset="0"/>
                </a:rPr>
                <a:t>1</a:t>
              </a:r>
              <a:endParaRPr lang="en-US" altLang="zh-CN" sz="2400" dirty="0">
                <a:solidFill>
                  <a:schemeClr val="accent1"/>
                </a:solidFill>
                <a:latin typeface="Impact" panose="020B0806030902050204" pitchFamily="34" charset="0"/>
              </a:endParaRPr>
            </a:p>
          </p:txBody>
        </p:sp>
      </p:grpSp>
      <p:grpSp>
        <p:nvGrpSpPr>
          <p:cNvPr id="56" name="组合 55"/>
          <p:cNvGrpSpPr/>
          <p:nvPr>
            <p:custDataLst>
              <p:tags r:id="rId25"/>
            </p:custDataLst>
          </p:nvPr>
        </p:nvGrpSpPr>
        <p:grpSpPr>
          <a:xfrm>
            <a:off x="2990092" y="1516055"/>
            <a:ext cx="945123" cy="944781"/>
            <a:chOff x="4229236" y="3968984"/>
            <a:chExt cx="792000" cy="792000"/>
          </a:xfrm>
        </p:grpSpPr>
        <p:sp>
          <p:nvSpPr>
            <p:cNvPr id="57" name="MH_Other_2"/>
            <p:cNvSpPr/>
            <p:nvPr>
              <p:custDataLst>
                <p:tags r:id="rId26"/>
              </p:custDataLst>
            </p:nvPr>
          </p:nvSpPr>
          <p:spPr>
            <a:xfrm>
              <a:off x="4229236" y="3968984"/>
              <a:ext cx="792000" cy="792000"/>
            </a:xfrm>
            <a:prstGeom prst="ellipse">
              <a:avLst/>
            </a:prstGeom>
            <a:solidFill>
              <a:schemeClr val="accent1"/>
            </a:solidFill>
            <a:ln w="3492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66" name="MH_Title_1"/>
            <p:cNvSpPr/>
            <p:nvPr>
              <p:custDataLst>
                <p:tags r:id="rId27"/>
              </p:custDataLst>
            </p:nvPr>
          </p:nvSpPr>
          <p:spPr>
            <a:xfrm>
              <a:off x="4355236" y="4094984"/>
              <a:ext cx="540000" cy="540000"/>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a:r>
                <a:rPr lang="en-US" altLang="zh-CN" sz="2700" dirty="0">
                  <a:solidFill>
                    <a:schemeClr val="accent1"/>
                  </a:solidFill>
                  <a:latin typeface="Impact" panose="020B0806030902050204" pitchFamily="34" charset="0"/>
                </a:rPr>
                <a:t>3</a:t>
              </a:r>
              <a:endParaRPr lang="en-US" altLang="zh-CN" sz="1500" dirty="0">
                <a:solidFill>
                  <a:schemeClr val="accent1"/>
                </a:solidFill>
                <a:latin typeface="Impact" panose="020B0806030902050204" pitchFamily="34" charset="0"/>
              </a:endParaRPr>
            </a:p>
          </p:txBody>
        </p:sp>
      </p:grpSp>
      <p:grpSp>
        <p:nvGrpSpPr>
          <p:cNvPr id="67" name="组合 66"/>
          <p:cNvGrpSpPr/>
          <p:nvPr>
            <p:custDataLst>
              <p:tags r:id="rId28"/>
            </p:custDataLst>
          </p:nvPr>
        </p:nvGrpSpPr>
        <p:grpSpPr>
          <a:xfrm>
            <a:off x="5165172" y="1516055"/>
            <a:ext cx="945123" cy="944781"/>
            <a:chOff x="4229236" y="3968984"/>
            <a:chExt cx="792000" cy="792000"/>
          </a:xfrm>
        </p:grpSpPr>
        <p:sp>
          <p:nvSpPr>
            <p:cNvPr id="68" name="MH_Other_2"/>
            <p:cNvSpPr/>
            <p:nvPr>
              <p:custDataLst>
                <p:tags r:id="rId29"/>
              </p:custDataLst>
            </p:nvPr>
          </p:nvSpPr>
          <p:spPr>
            <a:xfrm>
              <a:off x="4229236" y="3968984"/>
              <a:ext cx="792000" cy="792000"/>
            </a:xfrm>
            <a:prstGeom prst="ellipse">
              <a:avLst/>
            </a:prstGeom>
            <a:solidFill>
              <a:schemeClr val="accent1"/>
            </a:solidFill>
            <a:ln w="3492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69" name="MH_Title_1"/>
            <p:cNvSpPr/>
            <p:nvPr>
              <p:custDataLst>
                <p:tags r:id="rId30"/>
              </p:custDataLst>
            </p:nvPr>
          </p:nvSpPr>
          <p:spPr>
            <a:xfrm>
              <a:off x="4355236" y="4094984"/>
              <a:ext cx="540000" cy="540000"/>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a:r>
                <a:rPr lang="en-US" altLang="zh-CN" sz="2700" dirty="0">
                  <a:solidFill>
                    <a:schemeClr val="accent1"/>
                  </a:solidFill>
                  <a:latin typeface="Impact" panose="020B0806030902050204" pitchFamily="34" charset="0"/>
                </a:rPr>
                <a:t>7</a:t>
              </a:r>
              <a:endParaRPr lang="en-US" altLang="zh-CN" sz="1500" dirty="0">
                <a:solidFill>
                  <a:schemeClr val="accent1"/>
                </a:solidFill>
                <a:latin typeface="Impact" panose="020B0806030902050204" pitchFamily="34" charset="0"/>
              </a:endParaRPr>
            </a:p>
          </p:txBody>
        </p:sp>
      </p:grpSp>
      <p:grpSp>
        <p:nvGrpSpPr>
          <p:cNvPr id="65" name="组合 64"/>
          <p:cNvGrpSpPr/>
          <p:nvPr>
            <p:custDataLst>
              <p:tags r:id="rId31"/>
            </p:custDataLst>
          </p:nvPr>
        </p:nvGrpSpPr>
        <p:grpSpPr>
          <a:xfrm rot="0">
            <a:off x="503555" y="1213485"/>
            <a:ext cx="1532890" cy="1532890"/>
            <a:chOff x="7064810" y="1275606"/>
            <a:chExt cx="1533066" cy="1533067"/>
          </a:xfrm>
        </p:grpSpPr>
        <p:sp>
          <p:nvSpPr>
            <p:cNvPr id="21" name="椭圆 20"/>
            <p:cNvSpPr/>
            <p:nvPr>
              <p:custDataLst>
                <p:tags r:id="rId32"/>
              </p:custDataLst>
            </p:nvPr>
          </p:nvSpPr>
          <p:spPr>
            <a:xfrm>
              <a:off x="7125099" y="1335895"/>
              <a:ext cx="1412488" cy="1412488"/>
            </a:xfrm>
            <a:prstGeom prst="ellipse">
              <a:avLst/>
            </a:prstGeom>
            <a:noFill/>
            <a:ln w="222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空心弧 21"/>
            <p:cNvSpPr/>
            <p:nvPr>
              <p:custDataLst>
                <p:tags r:id="rId33"/>
              </p:custDataLst>
            </p:nvPr>
          </p:nvSpPr>
          <p:spPr>
            <a:xfrm>
              <a:off x="7064810" y="1275606"/>
              <a:ext cx="1533066" cy="1533067"/>
            </a:xfrm>
            <a:prstGeom prst="blockArc">
              <a:avLst>
                <a:gd name="adj1" fmla="val 16159021"/>
                <a:gd name="adj2" fmla="val 911348"/>
                <a:gd name="adj3" fmla="val 641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70" name="组合 69"/>
          <p:cNvGrpSpPr/>
          <p:nvPr>
            <p:custDataLst>
              <p:tags r:id="rId34"/>
            </p:custDataLst>
          </p:nvPr>
        </p:nvGrpSpPr>
        <p:grpSpPr>
          <a:xfrm rot="0">
            <a:off x="7308215" y="1540510"/>
            <a:ext cx="944880" cy="944880"/>
            <a:chOff x="9113577" y="2858045"/>
            <a:chExt cx="792000" cy="792000"/>
          </a:xfrm>
        </p:grpSpPr>
        <p:sp>
          <p:nvSpPr>
            <p:cNvPr id="71" name="MH_Other_2"/>
            <p:cNvSpPr/>
            <p:nvPr>
              <p:custDataLst>
                <p:tags r:id="rId35"/>
              </p:custDataLst>
            </p:nvPr>
          </p:nvSpPr>
          <p:spPr>
            <a:xfrm>
              <a:off x="9113577" y="2858045"/>
              <a:ext cx="792000" cy="792000"/>
            </a:xfrm>
            <a:prstGeom prst="ellipse">
              <a:avLst/>
            </a:prstGeom>
            <a:solidFill>
              <a:schemeClr val="accent1"/>
            </a:solidFill>
            <a:ln w="3492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72" name="MH_Title_1"/>
            <p:cNvSpPr/>
            <p:nvPr>
              <p:custDataLst>
                <p:tags r:id="rId36"/>
              </p:custDataLst>
            </p:nvPr>
          </p:nvSpPr>
          <p:spPr>
            <a:xfrm>
              <a:off x="9239577" y="2984045"/>
              <a:ext cx="540000" cy="540000"/>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a:r>
                <a:rPr lang="en-US" altLang="zh-CN" sz="2700" dirty="0">
                  <a:solidFill>
                    <a:schemeClr val="accent1"/>
                  </a:solidFill>
                  <a:latin typeface="Impact" panose="020B0806030902050204" pitchFamily="34" charset="0"/>
                </a:rPr>
                <a:t>15</a:t>
              </a:r>
              <a:endParaRPr lang="en-US" altLang="zh-CN" sz="1500" dirty="0">
                <a:solidFill>
                  <a:schemeClr val="accent1"/>
                </a:solidFill>
                <a:latin typeface="Impact" panose="020B0806030902050204" pitchFamily="34" charset="0"/>
              </a:endParaRPr>
            </a:p>
          </p:txBody>
        </p:sp>
      </p:grpSp>
      <p:sp>
        <p:nvSpPr>
          <p:cNvPr id="2" name="标题 1"/>
          <p:cNvSpPr>
            <a:spLocks noGrp="1"/>
          </p:cNvSpPr>
          <p:nvPr>
            <p:ph type="title"/>
          </p:nvPr>
        </p:nvSpPr>
        <p:spPr/>
        <p:txBody>
          <a:bodyPr/>
          <a:lstStyle/>
          <a:p>
            <a:r>
              <a:rPr sz="2000">
                <a:solidFill>
                  <a:prstClr val="black">
                    <a:lumMod val="65000"/>
                    <a:lumOff val="35000"/>
                  </a:prstClr>
                </a:solidFill>
                <a:sym typeface="+mn-ea"/>
              </a:rPr>
              <a:t>Fast delivery</a:t>
            </a:r>
            <a:endParaRPr lang="en-US" altLang="zh-CN" sz="1100" dirty="0">
              <a:solidFill>
                <a:prstClr val="black">
                  <a:lumMod val="65000"/>
                  <a:lumOff val="35000"/>
                </a:prstClr>
              </a:solidFill>
              <a:highlight>
                <a:srgbClr val="FFFF00"/>
              </a:highlight>
            </a:endParaRPr>
          </a:p>
        </p:txBody>
      </p:sp>
      <p:sp>
        <p:nvSpPr>
          <p:cNvPr id="4" name="矩形 3"/>
          <p:cNvSpPr/>
          <p:nvPr/>
        </p:nvSpPr>
        <p:spPr>
          <a:xfrm>
            <a:off x="6948170" y="195580"/>
            <a:ext cx="1872615" cy="431800"/>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5" name="图片 4"/>
          <p:cNvPicPr>
            <a:picLocks noChangeAspect="1"/>
          </p:cNvPicPr>
          <p:nvPr/>
        </p:nvPicPr>
        <p:blipFill>
          <a:blip r:embed="rId37"/>
          <a:stretch>
            <a:fillRect/>
          </a:stretch>
        </p:blipFill>
        <p:spPr>
          <a:xfrm>
            <a:off x="7854315" y="339725"/>
            <a:ext cx="786130" cy="222885"/>
          </a:xfrm>
          <a:prstGeom prst="rect">
            <a:avLst/>
          </a:prstGeom>
        </p:spPr>
      </p:pic>
    </p:spTree>
  </p:cSld>
  <p:clrMapOvr>
    <a:masterClrMapping/>
  </p:clrMapOvr>
  <p:transition spd="slow" advTm="7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p:cTn id="7" dur="300" fill="hold"/>
                                        <p:tgtEl>
                                          <p:spTgt spid="49"/>
                                        </p:tgtEl>
                                        <p:attrNameLst>
                                          <p:attrName>ppt_w</p:attrName>
                                        </p:attrNameLst>
                                      </p:cBhvr>
                                      <p:tavLst>
                                        <p:tav tm="0">
                                          <p:val>
                                            <p:fltVal val="0"/>
                                          </p:val>
                                        </p:tav>
                                        <p:tav tm="100000">
                                          <p:val>
                                            <p:strVal val="#ppt_w"/>
                                          </p:val>
                                        </p:tav>
                                      </p:tavLst>
                                    </p:anim>
                                    <p:anim calcmode="lin" valueType="num">
                                      <p:cBhvr>
                                        <p:cTn id="8" dur="300" fill="hold"/>
                                        <p:tgtEl>
                                          <p:spTgt spid="49"/>
                                        </p:tgtEl>
                                        <p:attrNameLst>
                                          <p:attrName>ppt_h</p:attrName>
                                        </p:attrNameLst>
                                      </p:cBhvr>
                                      <p:tavLst>
                                        <p:tav tm="0">
                                          <p:val>
                                            <p:fltVal val="0"/>
                                          </p:val>
                                        </p:tav>
                                        <p:tav tm="100000">
                                          <p:val>
                                            <p:strVal val="#ppt_h"/>
                                          </p:val>
                                        </p:tav>
                                      </p:tavLst>
                                    </p:anim>
                                    <p:animEffect transition="in" filter="fade">
                                      <p:cBhvr>
                                        <p:cTn id="9" dur="300"/>
                                        <p:tgtEl>
                                          <p:spTgt spid="49"/>
                                        </p:tgtEl>
                                      </p:cBhvr>
                                    </p:animEffect>
                                  </p:childTnLst>
                                </p:cTn>
                              </p:par>
                              <p:par>
                                <p:cTn id="10" presetID="6" presetClass="emph" presetSubtype="0" accel="36600" decel="30000" autoRev="1" fill="hold" nodeType="withEffect">
                                  <p:stCondLst>
                                    <p:cond delay="0"/>
                                  </p:stCondLst>
                                  <p:childTnLst>
                                    <p:animScale>
                                      <p:cBhvr>
                                        <p:cTn id="11" dur="300" fill="hold"/>
                                        <p:tgtEl>
                                          <p:spTgt spid="49"/>
                                        </p:tgtEl>
                                      </p:cBhvr>
                                      <p:by x="120000" y="120000"/>
                                    </p:animScale>
                                  </p:childTnLst>
                                </p:cTn>
                              </p:par>
                              <p:par>
                                <p:cTn id="12" presetID="32" presetClass="emph" presetSubtype="0" fill="hold" nodeType="withEffect">
                                  <p:stCondLst>
                                    <p:cond delay="0"/>
                                  </p:stCondLst>
                                  <p:childTnLst>
                                    <p:animRot by="120000">
                                      <p:cBhvr>
                                        <p:cTn id="13" dur="60" fill="hold">
                                          <p:stCondLst>
                                            <p:cond delay="0"/>
                                          </p:stCondLst>
                                        </p:cTn>
                                        <p:tgtEl>
                                          <p:spTgt spid="49"/>
                                        </p:tgtEl>
                                        <p:attrNameLst>
                                          <p:attrName>r</p:attrName>
                                        </p:attrNameLst>
                                      </p:cBhvr>
                                    </p:animRot>
                                    <p:animRot by="-240000">
                                      <p:cBhvr>
                                        <p:cTn id="14" dur="120" fill="hold">
                                          <p:stCondLst>
                                            <p:cond delay="120"/>
                                          </p:stCondLst>
                                        </p:cTn>
                                        <p:tgtEl>
                                          <p:spTgt spid="49"/>
                                        </p:tgtEl>
                                        <p:attrNameLst>
                                          <p:attrName>r</p:attrName>
                                        </p:attrNameLst>
                                      </p:cBhvr>
                                    </p:animRot>
                                    <p:animRot by="240000">
                                      <p:cBhvr>
                                        <p:cTn id="15" dur="120" fill="hold">
                                          <p:stCondLst>
                                            <p:cond delay="240"/>
                                          </p:stCondLst>
                                        </p:cTn>
                                        <p:tgtEl>
                                          <p:spTgt spid="49"/>
                                        </p:tgtEl>
                                        <p:attrNameLst>
                                          <p:attrName>r</p:attrName>
                                        </p:attrNameLst>
                                      </p:cBhvr>
                                    </p:animRot>
                                    <p:animRot by="-240000">
                                      <p:cBhvr>
                                        <p:cTn id="16" dur="120" fill="hold">
                                          <p:stCondLst>
                                            <p:cond delay="360"/>
                                          </p:stCondLst>
                                        </p:cTn>
                                        <p:tgtEl>
                                          <p:spTgt spid="49"/>
                                        </p:tgtEl>
                                        <p:attrNameLst>
                                          <p:attrName>r</p:attrName>
                                        </p:attrNameLst>
                                      </p:cBhvr>
                                    </p:animRot>
                                    <p:animRot by="120000">
                                      <p:cBhvr>
                                        <p:cTn id="17" dur="120" fill="hold">
                                          <p:stCondLst>
                                            <p:cond delay="480"/>
                                          </p:stCondLst>
                                        </p:cTn>
                                        <p:tgtEl>
                                          <p:spTgt spid="49"/>
                                        </p:tgtEl>
                                        <p:attrNameLst>
                                          <p:attrName>r</p:attrName>
                                        </p:attrNameLst>
                                      </p:cBhvr>
                                    </p:animRot>
                                  </p:childTnLst>
                                </p:cTn>
                              </p:par>
                              <p:par>
                                <p:cTn id="18" presetID="10" presetClass="entr" presetSubtype="0" fill="hold" nodeType="withEffect">
                                  <p:stCondLst>
                                    <p:cond delay="250"/>
                                  </p:stCondLst>
                                  <p:childTnLst>
                                    <p:set>
                                      <p:cBhvr>
                                        <p:cTn id="19" dur="1" fill="hold">
                                          <p:stCondLst>
                                            <p:cond delay="0"/>
                                          </p:stCondLst>
                                        </p:cTn>
                                        <p:tgtEl>
                                          <p:spTgt spid="58"/>
                                        </p:tgtEl>
                                        <p:attrNameLst>
                                          <p:attrName>style.visibility</p:attrName>
                                        </p:attrNameLst>
                                      </p:cBhvr>
                                      <p:to>
                                        <p:strVal val="visible"/>
                                      </p:to>
                                    </p:set>
                                    <p:animEffect transition="in" filter="fade">
                                      <p:cBhvr>
                                        <p:cTn id="20" dur="500"/>
                                        <p:tgtEl>
                                          <p:spTgt spid="58"/>
                                        </p:tgtEl>
                                      </p:cBhvr>
                                    </p:animEffect>
                                  </p:childTnLst>
                                </p:cTn>
                              </p:par>
                              <p:par>
                                <p:cTn id="21" presetID="8" presetClass="emph" presetSubtype="0" fill="hold" nodeType="withEffect">
                                  <p:stCondLst>
                                    <p:cond delay="250"/>
                                  </p:stCondLst>
                                  <p:childTnLst>
                                    <p:animRot by="21600000">
                                      <p:cBhvr>
                                        <p:cTn id="22" dur="500" fill="hold"/>
                                        <p:tgtEl>
                                          <p:spTgt spid="58"/>
                                        </p:tgtEl>
                                        <p:attrNameLst>
                                          <p:attrName>r</p:attrName>
                                        </p:attrNameLst>
                                      </p:cBhvr>
                                    </p:animRot>
                                  </p:childTnLst>
                                </p:cTn>
                              </p:par>
                            </p:childTnLst>
                          </p:cTn>
                        </p:par>
                        <p:par>
                          <p:cTn id="23" fill="hold">
                            <p:stCondLst>
                              <p:cond delay="500"/>
                            </p:stCondLst>
                            <p:childTnLst>
                              <p:par>
                                <p:cTn id="24" presetID="53" presetClass="entr" presetSubtype="16" fill="hold" nodeType="afterEffect">
                                  <p:stCondLst>
                                    <p:cond delay="0"/>
                                  </p:stCondLst>
                                  <p:childTnLst>
                                    <p:set>
                                      <p:cBhvr>
                                        <p:cTn id="25" dur="1" fill="hold">
                                          <p:stCondLst>
                                            <p:cond delay="0"/>
                                          </p:stCondLst>
                                        </p:cTn>
                                        <p:tgtEl>
                                          <p:spTgt spid="56"/>
                                        </p:tgtEl>
                                        <p:attrNameLst>
                                          <p:attrName>style.visibility</p:attrName>
                                        </p:attrNameLst>
                                      </p:cBhvr>
                                      <p:to>
                                        <p:strVal val="visible"/>
                                      </p:to>
                                    </p:set>
                                    <p:anim calcmode="lin" valueType="num">
                                      <p:cBhvr>
                                        <p:cTn id="26" dur="300" fill="hold"/>
                                        <p:tgtEl>
                                          <p:spTgt spid="56"/>
                                        </p:tgtEl>
                                        <p:attrNameLst>
                                          <p:attrName>ppt_w</p:attrName>
                                        </p:attrNameLst>
                                      </p:cBhvr>
                                      <p:tavLst>
                                        <p:tav tm="0">
                                          <p:val>
                                            <p:fltVal val="0"/>
                                          </p:val>
                                        </p:tav>
                                        <p:tav tm="100000">
                                          <p:val>
                                            <p:strVal val="#ppt_w"/>
                                          </p:val>
                                        </p:tav>
                                      </p:tavLst>
                                    </p:anim>
                                    <p:anim calcmode="lin" valueType="num">
                                      <p:cBhvr>
                                        <p:cTn id="27" dur="300" fill="hold"/>
                                        <p:tgtEl>
                                          <p:spTgt spid="56"/>
                                        </p:tgtEl>
                                        <p:attrNameLst>
                                          <p:attrName>ppt_h</p:attrName>
                                        </p:attrNameLst>
                                      </p:cBhvr>
                                      <p:tavLst>
                                        <p:tav tm="0">
                                          <p:val>
                                            <p:fltVal val="0"/>
                                          </p:val>
                                        </p:tav>
                                        <p:tav tm="100000">
                                          <p:val>
                                            <p:strVal val="#ppt_h"/>
                                          </p:val>
                                        </p:tav>
                                      </p:tavLst>
                                    </p:anim>
                                    <p:animEffect transition="in" filter="fade">
                                      <p:cBhvr>
                                        <p:cTn id="28" dur="300"/>
                                        <p:tgtEl>
                                          <p:spTgt spid="56"/>
                                        </p:tgtEl>
                                      </p:cBhvr>
                                    </p:animEffect>
                                  </p:childTnLst>
                                </p:cTn>
                              </p:par>
                              <p:par>
                                <p:cTn id="29" presetID="6" presetClass="emph" presetSubtype="0" accel="36600" decel="30000" autoRev="1" fill="hold" nodeType="withEffect">
                                  <p:stCondLst>
                                    <p:cond delay="0"/>
                                  </p:stCondLst>
                                  <p:childTnLst>
                                    <p:animScale>
                                      <p:cBhvr>
                                        <p:cTn id="30" dur="300" fill="hold"/>
                                        <p:tgtEl>
                                          <p:spTgt spid="56"/>
                                        </p:tgtEl>
                                      </p:cBhvr>
                                      <p:by x="120000" y="120000"/>
                                    </p:animScale>
                                  </p:childTnLst>
                                </p:cTn>
                              </p:par>
                              <p:par>
                                <p:cTn id="31" presetID="32" presetClass="emph" presetSubtype="0" fill="hold" nodeType="withEffect">
                                  <p:stCondLst>
                                    <p:cond delay="0"/>
                                  </p:stCondLst>
                                  <p:childTnLst>
                                    <p:animRot by="120000">
                                      <p:cBhvr>
                                        <p:cTn id="32" dur="60" fill="hold">
                                          <p:stCondLst>
                                            <p:cond delay="0"/>
                                          </p:stCondLst>
                                        </p:cTn>
                                        <p:tgtEl>
                                          <p:spTgt spid="56"/>
                                        </p:tgtEl>
                                        <p:attrNameLst>
                                          <p:attrName>r</p:attrName>
                                        </p:attrNameLst>
                                      </p:cBhvr>
                                    </p:animRot>
                                    <p:animRot by="-240000">
                                      <p:cBhvr>
                                        <p:cTn id="33" dur="120" fill="hold">
                                          <p:stCondLst>
                                            <p:cond delay="120"/>
                                          </p:stCondLst>
                                        </p:cTn>
                                        <p:tgtEl>
                                          <p:spTgt spid="56"/>
                                        </p:tgtEl>
                                        <p:attrNameLst>
                                          <p:attrName>r</p:attrName>
                                        </p:attrNameLst>
                                      </p:cBhvr>
                                    </p:animRot>
                                    <p:animRot by="240000">
                                      <p:cBhvr>
                                        <p:cTn id="34" dur="120" fill="hold">
                                          <p:stCondLst>
                                            <p:cond delay="240"/>
                                          </p:stCondLst>
                                        </p:cTn>
                                        <p:tgtEl>
                                          <p:spTgt spid="56"/>
                                        </p:tgtEl>
                                        <p:attrNameLst>
                                          <p:attrName>r</p:attrName>
                                        </p:attrNameLst>
                                      </p:cBhvr>
                                    </p:animRot>
                                    <p:animRot by="-240000">
                                      <p:cBhvr>
                                        <p:cTn id="35" dur="120" fill="hold">
                                          <p:stCondLst>
                                            <p:cond delay="360"/>
                                          </p:stCondLst>
                                        </p:cTn>
                                        <p:tgtEl>
                                          <p:spTgt spid="56"/>
                                        </p:tgtEl>
                                        <p:attrNameLst>
                                          <p:attrName>r</p:attrName>
                                        </p:attrNameLst>
                                      </p:cBhvr>
                                    </p:animRot>
                                    <p:animRot by="120000">
                                      <p:cBhvr>
                                        <p:cTn id="36" dur="120" fill="hold">
                                          <p:stCondLst>
                                            <p:cond delay="480"/>
                                          </p:stCondLst>
                                        </p:cTn>
                                        <p:tgtEl>
                                          <p:spTgt spid="56"/>
                                        </p:tgtEl>
                                        <p:attrNameLst>
                                          <p:attrName>r</p:attrName>
                                        </p:attrNameLst>
                                      </p:cBhvr>
                                    </p:animRot>
                                  </p:childTnLst>
                                </p:cTn>
                              </p:par>
                              <p:par>
                                <p:cTn id="37" presetID="10" presetClass="entr" presetSubtype="0" fill="hold" nodeType="withEffect">
                                  <p:stCondLst>
                                    <p:cond delay="250"/>
                                  </p:stCondLst>
                                  <p:childTnLst>
                                    <p:set>
                                      <p:cBhvr>
                                        <p:cTn id="38" dur="1" fill="hold">
                                          <p:stCondLst>
                                            <p:cond delay="0"/>
                                          </p:stCondLst>
                                        </p:cTn>
                                        <p:tgtEl>
                                          <p:spTgt spid="63"/>
                                        </p:tgtEl>
                                        <p:attrNameLst>
                                          <p:attrName>style.visibility</p:attrName>
                                        </p:attrNameLst>
                                      </p:cBhvr>
                                      <p:to>
                                        <p:strVal val="visible"/>
                                      </p:to>
                                    </p:set>
                                    <p:animEffect transition="in" filter="fade">
                                      <p:cBhvr>
                                        <p:cTn id="39" dur="500"/>
                                        <p:tgtEl>
                                          <p:spTgt spid="63"/>
                                        </p:tgtEl>
                                      </p:cBhvr>
                                    </p:animEffect>
                                  </p:childTnLst>
                                </p:cTn>
                              </p:par>
                              <p:par>
                                <p:cTn id="40" presetID="8" presetClass="emph" presetSubtype="0" fill="hold" nodeType="withEffect">
                                  <p:stCondLst>
                                    <p:cond delay="250"/>
                                  </p:stCondLst>
                                  <p:childTnLst>
                                    <p:animRot by="21600000">
                                      <p:cBhvr>
                                        <p:cTn id="41" dur="500" fill="hold"/>
                                        <p:tgtEl>
                                          <p:spTgt spid="63"/>
                                        </p:tgtEl>
                                        <p:attrNameLst>
                                          <p:attrName>r</p:attrName>
                                        </p:attrNameLst>
                                      </p:cBhvr>
                                    </p:animRot>
                                  </p:childTnLst>
                                </p:cTn>
                              </p:par>
                            </p:childTnLst>
                          </p:cTn>
                        </p:par>
                        <p:par>
                          <p:cTn id="42" fill="hold">
                            <p:stCondLst>
                              <p:cond delay="1000"/>
                            </p:stCondLst>
                            <p:childTnLst>
                              <p:par>
                                <p:cTn id="43" presetID="53" presetClass="entr" presetSubtype="16" fill="hold" nodeType="afterEffect">
                                  <p:stCondLst>
                                    <p:cond delay="0"/>
                                  </p:stCondLst>
                                  <p:childTnLst>
                                    <p:set>
                                      <p:cBhvr>
                                        <p:cTn id="44" dur="1" fill="hold">
                                          <p:stCondLst>
                                            <p:cond delay="0"/>
                                          </p:stCondLst>
                                        </p:cTn>
                                        <p:tgtEl>
                                          <p:spTgt spid="67"/>
                                        </p:tgtEl>
                                        <p:attrNameLst>
                                          <p:attrName>style.visibility</p:attrName>
                                        </p:attrNameLst>
                                      </p:cBhvr>
                                      <p:to>
                                        <p:strVal val="visible"/>
                                      </p:to>
                                    </p:set>
                                    <p:anim calcmode="lin" valueType="num">
                                      <p:cBhvr>
                                        <p:cTn id="45" dur="300" fill="hold"/>
                                        <p:tgtEl>
                                          <p:spTgt spid="67"/>
                                        </p:tgtEl>
                                        <p:attrNameLst>
                                          <p:attrName>ppt_w</p:attrName>
                                        </p:attrNameLst>
                                      </p:cBhvr>
                                      <p:tavLst>
                                        <p:tav tm="0">
                                          <p:val>
                                            <p:fltVal val="0"/>
                                          </p:val>
                                        </p:tav>
                                        <p:tav tm="100000">
                                          <p:val>
                                            <p:strVal val="#ppt_w"/>
                                          </p:val>
                                        </p:tav>
                                      </p:tavLst>
                                    </p:anim>
                                    <p:anim calcmode="lin" valueType="num">
                                      <p:cBhvr>
                                        <p:cTn id="46" dur="300" fill="hold"/>
                                        <p:tgtEl>
                                          <p:spTgt spid="67"/>
                                        </p:tgtEl>
                                        <p:attrNameLst>
                                          <p:attrName>ppt_h</p:attrName>
                                        </p:attrNameLst>
                                      </p:cBhvr>
                                      <p:tavLst>
                                        <p:tav tm="0">
                                          <p:val>
                                            <p:fltVal val="0"/>
                                          </p:val>
                                        </p:tav>
                                        <p:tav tm="100000">
                                          <p:val>
                                            <p:strVal val="#ppt_h"/>
                                          </p:val>
                                        </p:tav>
                                      </p:tavLst>
                                    </p:anim>
                                    <p:animEffect transition="in" filter="fade">
                                      <p:cBhvr>
                                        <p:cTn id="47" dur="300"/>
                                        <p:tgtEl>
                                          <p:spTgt spid="67"/>
                                        </p:tgtEl>
                                      </p:cBhvr>
                                    </p:animEffect>
                                  </p:childTnLst>
                                </p:cTn>
                              </p:par>
                              <p:par>
                                <p:cTn id="48" presetID="6" presetClass="emph" presetSubtype="0" accel="36600" decel="30000" autoRev="1" fill="hold" nodeType="withEffect">
                                  <p:stCondLst>
                                    <p:cond delay="0"/>
                                  </p:stCondLst>
                                  <p:childTnLst>
                                    <p:animScale>
                                      <p:cBhvr>
                                        <p:cTn id="49" dur="300" fill="hold"/>
                                        <p:tgtEl>
                                          <p:spTgt spid="67"/>
                                        </p:tgtEl>
                                      </p:cBhvr>
                                      <p:by x="120000" y="120000"/>
                                    </p:animScale>
                                  </p:childTnLst>
                                </p:cTn>
                              </p:par>
                              <p:par>
                                <p:cTn id="50" presetID="32" presetClass="emph" presetSubtype="0" fill="hold" nodeType="withEffect">
                                  <p:stCondLst>
                                    <p:cond delay="0"/>
                                  </p:stCondLst>
                                  <p:childTnLst>
                                    <p:animRot by="120000">
                                      <p:cBhvr>
                                        <p:cTn id="51" dur="60" fill="hold">
                                          <p:stCondLst>
                                            <p:cond delay="0"/>
                                          </p:stCondLst>
                                        </p:cTn>
                                        <p:tgtEl>
                                          <p:spTgt spid="67"/>
                                        </p:tgtEl>
                                        <p:attrNameLst>
                                          <p:attrName>r</p:attrName>
                                        </p:attrNameLst>
                                      </p:cBhvr>
                                    </p:animRot>
                                    <p:animRot by="-240000">
                                      <p:cBhvr>
                                        <p:cTn id="52" dur="120" fill="hold">
                                          <p:stCondLst>
                                            <p:cond delay="120"/>
                                          </p:stCondLst>
                                        </p:cTn>
                                        <p:tgtEl>
                                          <p:spTgt spid="67"/>
                                        </p:tgtEl>
                                        <p:attrNameLst>
                                          <p:attrName>r</p:attrName>
                                        </p:attrNameLst>
                                      </p:cBhvr>
                                    </p:animRot>
                                    <p:animRot by="240000">
                                      <p:cBhvr>
                                        <p:cTn id="53" dur="120" fill="hold">
                                          <p:stCondLst>
                                            <p:cond delay="240"/>
                                          </p:stCondLst>
                                        </p:cTn>
                                        <p:tgtEl>
                                          <p:spTgt spid="67"/>
                                        </p:tgtEl>
                                        <p:attrNameLst>
                                          <p:attrName>r</p:attrName>
                                        </p:attrNameLst>
                                      </p:cBhvr>
                                    </p:animRot>
                                    <p:animRot by="-240000">
                                      <p:cBhvr>
                                        <p:cTn id="54" dur="120" fill="hold">
                                          <p:stCondLst>
                                            <p:cond delay="360"/>
                                          </p:stCondLst>
                                        </p:cTn>
                                        <p:tgtEl>
                                          <p:spTgt spid="67"/>
                                        </p:tgtEl>
                                        <p:attrNameLst>
                                          <p:attrName>r</p:attrName>
                                        </p:attrNameLst>
                                      </p:cBhvr>
                                    </p:animRot>
                                    <p:animRot by="120000">
                                      <p:cBhvr>
                                        <p:cTn id="55" dur="120" fill="hold">
                                          <p:stCondLst>
                                            <p:cond delay="480"/>
                                          </p:stCondLst>
                                        </p:cTn>
                                        <p:tgtEl>
                                          <p:spTgt spid="67"/>
                                        </p:tgtEl>
                                        <p:attrNameLst>
                                          <p:attrName>r</p:attrName>
                                        </p:attrNameLst>
                                      </p:cBhvr>
                                    </p:animRot>
                                  </p:childTnLst>
                                </p:cTn>
                              </p:par>
                              <p:par>
                                <p:cTn id="56" presetID="10" presetClass="entr" presetSubtype="0" fill="hold" nodeType="withEffect">
                                  <p:stCondLst>
                                    <p:cond delay="250"/>
                                  </p:stCondLst>
                                  <p:childTnLst>
                                    <p:set>
                                      <p:cBhvr>
                                        <p:cTn id="57" dur="1" fill="hold">
                                          <p:stCondLst>
                                            <p:cond delay="0"/>
                                          </p:stCondLst>
                                        </p:cTn>
                                        <p:tgtEl>
                                          <p:spTgt spid="64"/>
                                        </p:tgtEl>
                                        <p:attrNameLst>
                                          <p:attrName>style.visibility</p:attrName>
                                        </p:attrNameLst>
                                      </p:cBhvr>
                                      <p:to>
                                        <p:strVal val="visible"/>
                                      </p:to>
                                    </p:set>
                                    <p:animEffect transition="in" filter="fade">
                                      <p:cBhvr>
                                        <p:cTn id="58" dur="500"/>
                                        <p:tgtEl>
                                          <p:spTgt spid="64"/>
                                        </p:tgtEl>
                                      </p:cBhvr>
                                    </p:animEffect>
                                  </p:childTnLst>
                                </p:cTn>
                              </p:par>
                              <p:par>
                                <p:cTn id="59" presetID="8" presetClass="emph" presetSubtype="0" fill="hold" nodeType="withEffect">
                                  <p:stCondLst>
                                    <p:cond delay="250"/>
                                  </p:stCondLst>
                                  <p:childTnLst>
                                    <p:animRot by="21600000">
                                      <p:cBhvr>
                                        <p:cTn id="60" dur="500" fill="hold"/>
                                        <p:tgtEl>
                                          <p:spTgt spid="64"/>
                                        </p:tgtEl>
                                        <p:attrNameLst>
                                          <p:attrName>r</p:attrName>
                                        </p:attrNameLst>
                                      </p:cBhvr>
                                    </p:animRot>
                                  </p:childTnLst>
                                </p:cTn>
                              </p:par>
                            </p:childTnLst>
                          </p:cTn>
                        </p:par>
                        <p:par>
                          <p:cTn id="61" fill="hold">
                            <p:stCondLst>
                              <p:cond delay="1500"/>
                            </p:stCondLst>
                            <p:childTnLst>
                              <p:par>
                                <p:cTn id="62" presetID="2" presetClass="entr" presetSubtype="4" fill="hold" grpId="0" nodeType="afterEffect">
                                  <p:stCondLst>
                                    <p:cond delay="0"/>
                                  </p:stCondLst>
                                  <p:childTnLst>
                                    <p:set>
                                      <p:cBhvr>
                                        <p:cTn id="63" dur="1" fill="hold">
                                          <p:stCondLst>
                                            <p:cond delay="0"/>
                                          </p:stCondLst>
                                        </p:cTn>
                                        <p:tgtEl>
                                          <p:spTgt spid="27"/>
                                        </p:tgtEl>
                                        <p:attrNameLst>
                                          <p:attrName>style.visibility</p:attrName>
                                        </p:attrNameLst>
                                      </p:cBhvr>
                                      <p:to>
                                        <p:strVal val="visible"/>
                                      </p:to>
                                    </p:set>
                                    <p:anim calcmode="lin" valueType="num">
                                      <p:cBhvr additive="base">
                                        <p:cTn id="64" dur="500" fill="hold"/>
                                        <p:tgtEl>
                                          <p:spTgt spid="27"/>
                                        </p:tgtEl>
                                        <p:attrNameLst>
                                          <p:attrName>ppt_x</p:attrName>
                                        </p:attrNameLst>
                                      </p:cBhvr>
                                      <p:tavLst>
                                        <p:tav tm="0">
                                          <p:val>
                                            <p:strVal val="#ppt_x"/>
                                          </p:val>
                                        </p:tav>
                                        <p:tav tm="100000">
                                          <p:val>
                                            <p:strVal val="#ppt_x"/>
                                          </p:val>
                                        </p:tav>
                                      </p:tavLst>
                                    </p:anim>
                                    <p:anim calcmode="lin" valueType="num">
                                      <p:cBhvr additive="base">
                                        <p:cTn id="65" dur="500" fill="hold"/>
                                        <p:tgtEl>
                                          <p:spTgt spid="27"/>
                                        </p:tgtEl>
                                        <p:attrNameLst>
                                          <p:attrName>ppt_y</p:attrName>
                                        </p:attrNameLst>
                                      </p:cBhvr>
                                      <p:tavLst>
                                        <p:tav tm="0">
                                          <p:val>
                                            <p:strVal val="1+#ppt_h/2"/>
                                          </p:val>
                                        </p:tav>
                                        <p:tav tm="100000">
                                          <p:val>
                                            <p:strVal val="#ppt_y"/>
                                          </p:val>
                                        </p:tav>
                                      </p:tavLst>
                                    </p:anim>
                                  </p:childTnLst>
                                </p:cTn>
                              </p:par>
                              <p:par>
                                <p:cTn id="66" presetID="2" presetClass="entr" presetSubtype="4" fill="hold" grpId="0" nodeType="withEffect">
                                  <p:stCondLst>
                                    <p:cond delay="0"/>
                                  </p:stCondLst>
                                  <p:childTnLst>
                                    <p:set>
                                      <p:cBhvr>
                                        <p:cTn id="67" dur="1" fill="hold">
                                          <p:stCondLst>
                                            <p:cond delay="0"/>
                                          </p:stCondLst>
                                        </p:cTn>
                                        <p:tgtEl>
                                          <p:spTgt spid="28"/>
                                        </p:tgtEl>
                                        <p:attrNameLst>
                                          <p:attrName>style.visibility</p:attrName>
                                        </p:attrNameLst>
                                      </p:cBhvr>
                                      <p:to>
                                        <p:strVal val="visible"/>
                                      </p:to>
                                    </p:set>
                                    <p:anim calcmode="lin" valueType="num">
                                      <p:cBhvr additive="base">
                                        <p:cTn id="68" dur="500" fill="hold"/>
                                        <p:tgtEl>
                                          <p:spTgt spid="28"/>
                                        </p:tgtEl>
                                        <p:attrNameLst>
                                          <p:attrName>ppt_x</p:attrName>
                                        </p:attrNameLst>
                                      </p:cBhvr>
                                      <p:tavLst>
                                        <p:tav tm="0">
                                          <p:val>
                                            <p:strVal val="#ppt_x"/>
                                          </p:val>
                                        </p:tav>
                                        <p:tav tm="100000">
                                          <p:val>
                                            <p:strVal val="#ppt_x"/>
                                          </p:val>
                                        </p:tav>
                                      </p:tavLst>
                                    </p:anim>
                                    <p:anim calcmode="lin" valueType="num">
                                      <p:cBhvr additive="base">
                                        <p:cTn id="69" dur="500" fill="hold"/>
                                        <p:tgtEl>
                                          <p:spTgt spid="28"/>
                                        </p:tgtEl>
                                        <p:attrNameLst>
                                          <p:attrName>ppt_y</p:attrName>
                                        </p:attrNameLst>
                                      </p:cBhvr>
                                      <p:tavLst>
                                        <p:tav tm="0">
                                          <p:val>
                                            <p:strVal val="1+#ppt_h/2"/>
                                          </p:val>
                                        </p:tav>
                                        <p:tav tm="100000">
                                          <p:val>
                                            <p:strVal val="#ppt_y"/>
                                          </p:val>
                                        </p:tav>
                                      </p:tavLst>
                                    </p:anim>
                                  </p:childTnLst>
                                </p:cTn>
                              </p:par>
                              <p:par>
                                <p:cTn id="70" presetID="2" presetClass="entr" presetSubtype="4" fill="hold" grpId="0" nodeType="withEffect">
                                  <p:stCondLst>
                                    <p:cond delay="0"/>
                                  </p:stCondLst>
                                  <p:childTnLst>
                                    <p:set>
                                      <p:cBhvr>
                                        <p:cTn id="71" dur="1" fill="hold">
                                          <p:stCondLst>
                                            <p:cond delay="0"/>
                                          </p:stCondLst>
                                        </p:cTn>
                                        <p:tgtEl>
                                          <p:spTgt spid="29"/>
                                        </p:tgtEl>
                                        <p:attrNameLst>
                                          <p:attrName>style.visibility</p:attrName>
                                        </p:attrNameLst>
                                      </p:cBhvr>
                                      <p:to>
                                        <p:strVal val="visible"/>
                                      </p:to>
                                    </p:set>
                                    <p:anim calcmode="lin" valueType="num">
                                      <p:cBhvr additive="base">
                                        <p:cTn id="72" dur="500" fill="hold"/>
                                        <p:tgtEl>
                                          <p:spTgt spid="29"/>
                                        </p:tgtEl>
                                        <p:attrNameLst>
                                          <p:attrName>ppt_x</p:attrName>
                                        </p:attrNameLst>
                                      </p:cBhvr>
                                      <p:tavLst>
                                        <p:tav tm="0">
                                          <p:val>
                                            <p:strVal val="#ppt_x"/>
                                          </p:val>
                                        </p:tav>
                                        <p:tav tm="100000">
                                          <p:val>
                                            <p:strVal val="#ppt_x"/>
                                          </p:val>
                                        </p:tav>
                                      </p:tavLst>
                                    </p:anim>
                                    <p:anim calcmode="lin" valueType="num">
                                      <p:cBhvr additive="base">
                                        <p:cTn id="73" dur="500" fill="hold"/>
                                        <p:tgtEl>
                                          <p:spTgt spid="29"/>
                                        </p:tgtEl>
                                        <p:attrNameLst>
                                          <p:attrName>ppt_y</p:attrName>
                                        </p:attrNameLst>
                                      </p:cBhvr>
                                      <p:tavLst>
                                        <p:tav tm="0">
                                          <p:val>
                                            <p:strVal val="1+#ppt_h/2"/>
                                          </p:val>
                                        </p:tav>
                                        <p:tav tm="100000">
                                          <p:val>
                                            <p:strVal val="#ppt_y"/>
                                          </p:val>
                                        </p:tav>
                                      </p:tavLst>
                                    </p:anim>
                                  </p:childTnLst>
                                </p:cTn>
                              </p:par>
                              <p:par>
                                <p:cTn id="74" presetID="2" presetClass="entr" presetSubtype="4" fill="hold" grpId="0" nodeType="withEffect">
                                  <p:stCondLst>
                                    <p:cond delay="0"/>
                                  </p:stCondLst>
                                  <p:childTnLst>
                                    <p:set>
                                      <p:cBhvr>
                                        <p:cTn id="75" dur="1" fill="hold">
                                          <p:stCondLst>
                                            <p:cond delay="0"/>
                                          </p:stCondLst>
                                        </p:cTn>
                                        <p:tgtEl>
                                          <p:spTgt spid="30"/>
                                        </p:tgtEl>
                                        <p:attrNameLst>
                                          <p:attrName>style.visibility</p:attrName>
                                        </p:attrNameLst>
                                      </p:cBhvr>
                                      <p:to>
                                        <p:strVal val="visible"/>
                                      </p:to>
                                    </p:set>
                                    <p:anim calcmode="lin" valueType="num">
                                      <p:cBhvr additive="base">
                                        <p:cTn id="76" dur="500" fill="hold"/>
                                        <p:tgtEl>
                                          <p:spTgt spid="30"/>
                                        </p:tgtEl>
                                        <p:attrNameLst>
                                          <p:attrName>ppt_x</p:attrName>
                                        </p:attrNameLst>
                                      </p:cBhvr>
                                      <p:tavLst>
                                        <p:tav tm="0">
                                          <p:val>
                                            <p:strVal val="#ppt_x"/>
                                          </p:val>
                                        </p:tav>
                                        <p:tav tm="100000">
                                          <p:val>
                                            <p:strVal val="#ppt_x"/>
                                          </p:val>
                                        </p:tav>
                                      </p:tavLst>
                                    </p:anim>
                                    <p:anim calcmode="lin" valueType="num">
                                      <p:cBhvr additive="base">
                                        <p:cTn id="77" dur="500" fill="hold"/>
                                        <p:tgtEl>
                                          <p:spTgt spid="30"/>
                                        </p:tgtEl>
                                        <p:attrNameLst>
                                          <p:attrName>ppt_y</p:attrName>
                                        </p:attrNameLst>
                                      </p:cBhvr>
                                      <p:tavLst>
                                        <p:tav tm="0">
                                          <p:val>
                                            <p:strVal val="1+#ppt_h/2"/>
                                          </p:val>
                                        </p:tav>
                                        <p:tav tm="100000">
                                          <p:val>
                                            <p:strVal val="#ppt_y"/>
                                          </p:val>
                                        </p:tav>
                                      </p:tavLst>
                                    </p:anim>
                                  </p:childTnLst>
                                </p:cTn>
                              </p:par>
                            </p:childTnLst>
                          </p:cTn>
                        </p:par>
                        <p:par>
                          <p:cTn id="78" fill="hold">
                            <p:stCondLst>
                              <p:cond delay="2000"/>
                            </p:stCondLst>
                            <p:childTnLst>
                              <p:par>
                                <p:cTn id="79" presetID="42" presetClass="entr" presetSubtype="0" fill="hold" grpId="0" nodeType="afterEffect">
                                  <p:stCondLst>
                                    <p:cond delay="0"/>
                                  </p:stCondLst>
                                  <p:childTnLst>
                                    <p:set>
                                      <p:cBhvr>
                                        <p:cTn id="80" dur="1" fill="hold">
                                          <p:stCondLst>
                                            <p:cond delay="0"/>
                                          </p:stCondLst>
                                        </p:cTn>
                                        <p:tgtEl>
                                          <p:spTgt spid="44"/>
                                        </p:tgtEl>
                                        <p:attrNameLst>
                                          <p:attrName>style.visibility</p:attrName>
                                        </p:attrNameLst>
                                      </p:cBhvr>
                                      <p:to>
                                        <p:strVal val="visible"/>
                                      </p:to>
                                    </p:set>
                                    <p:animEffect transition="in" filter="fade">
                                      <p:cBhvr>
                                        <p:cTn id="81" dur="1000"/>
                                        <p:tgtEl>
                                          <p:spTgt spid="44"/>
                                        </p:tgtEl>
                                      </p:cBhvr>
                                    </p:animEffect>
                                    <p:anim calcmode="lin" valueType="num">
                                      <p:cBhvr>
                                        <p:cTn id="82" dur="1000" fill="hold"/>
                                        <p:tgtEl>
                                          <p:spTgt spid="44"/>
                                        </p:tgtEl>
                                        <p:attrNameLst>
                                          <p:attrName>ppt_x</p:attrName>
                                        </p:attrNameLst>
                                      </p:cBhvr>
                                      <p:tavLst>
                                        <p:tav tm="0">
                                          <p:val>
                                            <p:strVal val="#ppt_x"/>
                                          </p:val>
                                        </p:tav>
                                        <p:tav tm="100000">
                                          <p:val>
                                            <p:strVal val="#ppt_x"/>
                                          </p:val>
                                        </p:tav>
                                      </p:tavLst>
                                    </p:anim>
                                    <p:anim calcmode="lin" valueType="num">
                                      <p:cBhvr>
                                        <p:cTn id="83" dur="1000" fill="hold"/>
                                        <p:tgtEl>
                                          <p:spTgt spid="44"/>
                                        </p:tgtEl>
                                        <p:attrNameLst>
                                          <p:attrName>ppt_y</p:attrName>
                                        </p:attrNameLst>
                                      </p:cBhvr>
                                      <p:tavLst>
                                        <p:tav tm="0">
                                          <p:val>
                                            <p:strVal val="#ppt_y+.1"/>
                                          </p:val>
                                        </p:tav>
                                        <p:tav tm="100000">
                                          <p:val>
                                            <p:strVal val="#ppt_y"/>
                                          </p:val>
                                        </p:tav>
                                      </p:tavLst>
                                    </p:anim>
                                  </p:childTnLst>
                                </p:cTn>
                              </p:par>
                              <p:par>
                                <p:cTn id="84" presetID="47" presetClass="entr" presetSubtype="0" fill="hold" grpId="0" nodeType="withEffect">
                                  <p:stCondLst>
                                    <p:cond delay="0"/>
                                  </p:stCondLst>
                                  <p:childTnLst>
                                    <p:set>
                                      <p:cBhvr>
                                        <p:cTn id="85" dur="1" fill="hold">
                                          <p:stCondLst>
                                            <p:cond delay="0"/>
                                          </p:stCondLst>
                                        </p:cTn>
                                        <p:tgtEl>
                                          <p:spTgt spid="45"/>
                                        </p:tgtEl>
                                        <p:attrNameLst>
                                          <p:attrName>style.visibility</p:attrName>
                                        </p:attrNameLst>
                                      </p:cBhvr>
                                      <p:to>
                                        <p:strVal val="visible"/>
                                      </p:to>
                                    </p:set>
                                    <p:animEffect transition="in" filter="fade">
                                      <p:cBhvr>
                                        <p:cTn id="86" dur="1000"/>
                                        <p:tgtEl>
                                          <p:spTgt spid="45"/>
                                        </p:tgtEl>
                                      </p:cBhvr>
                                    </p:animEffect>
                                    <p:anim calcmode="lin" valueType="num">
                                      <p:cBhvr>
                                        <p:cTn id="87" dur="1000" fill="hold"/>
                                        <p:tgtEl>
                                          <p:spTgt spid="45"/>
                                        </p:tgtEl>
                                        <p:attrNameLst>
                                          <p:attrName>ppt_x</p:attrName>
                                        </p:attrNameLst>
                                      </p:cBhvr>
                                      <p:tavLst>
                                        <p:tav tm="0">
                                          <p:val>
                                            <p:strVal val="#ppt_x"/>
                                          </p:val>
                                        </p:tav>
                                        <p:tav tm="100000">
                                          <p:val>
                                            <p:strVal val="#ppt_x"/>
                                          </p:val>
                                        </p:tav>
                                      </p:tavLst>
                                    </p:anim>
                                    <p:anim calcmode="lin" valueType="num">
                                      <p:cBhvr>
                                        <p:cTn id="88" dur="1000" fill="hold"/>
                                        <p:tgtEl>
                                          <p:spTgt spid="45"/>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500"/>
                                  </p:stCondLst>
                                  <p:childTnLst>
                                    <p:set>
                                      <p:cBhvr>
                                        <p:cTn id="90" dur="1" fill="hold">
                                          <p:stCondLst>
                                            <p:cond delay="0"/>
                                          </p:stCondLst>
                                        </p:cTn>
                                        <p:tgtEl>
                                          <p:spTgt spid="46"/>
                                        </p:tgtEl>
                                        <p:attrNameLst>
                                          <p:attrName>style.visibility</p:attrName>
                                        </p:attrNameLst>
                                      </p:cBhvr>
                                      <p:to>
                                        <p:strVal val="visible"/>
                                      </p:to>
                                    </p:set>
                                    <p:animEffect transition="in" filter="fade">
                                      <p:cBhvr>
                                        <p:cTn id="91" dur="1000"/>
                                        <p:tgtEl>
                                          <p:spTgt spid="46"/>
                                        </p:tgtEl>
                                      </p:cBhvr>
                                    </p:animEffect>
                                    <p:anim calcmode="lin" valueType="num">
                                      <p:cBhvr>
                                        <p:cTn id="92" dur="1000" fill="hold"/>
                                        <p:tgtEl>
                                          <p:spTgt spid="46"/>
                                        </p:tgtEl>
                                        <p:attrNameLst>
                                          <p:attrName>ppt_x</p:attrName>
                                        </p:attrNameLst>
                                      </p:cBhvr>
                                      <p:tavLst>
                                        <p:tav tm="0">
                                          <p:val>
                                            <p:strVal val="#ppt_x"/>
                                          </p:val>
                                        </p:tav>
                                        <p:tav tm="100000">
                                          <p:val>
                                            <p:strVal val="#ppt_x"/>
                                          </p:val>
                                        </p:tav>
                                      </p:tavLst>
                                    </p:anim>
                                    <p:anim calcmode="lin" valueType="num">
                                      <p:cBhvr>
                                        <p:cTn id="93" dur="1000" fill="hold"/>
                                        <p:tgtEl>
                                          <p:spTgt spid="46"/>
                                        </p:tgtEl>
                                        <p:attrNameLst>
                                          <p:attrName>ppt_y</p:attrName>
                                        </p:attrNameLst>
                                      </p:cBhvr>
                                      <p:tavLst>
                                        <p:tav tm="0">
                                          <p:val>
                                            <p:strVal val="#ppt_y+.1"/>
                                          </p:val>
                                        </p:tav>
                                        <p:tav tm="100000">
                                          <p:val>
                                            <p:strVal val="#ppt_y"/>
                                          </p:val>
                                        </p:tav>
                                      </p:tavLst>
                                    </p:anim>
                                  </p:childTnLst>
                                </p:cTn>
                              </p:par>
                              <p:par>
                                <p:cTn id="94" presetID="47" presetClass="entr" presetSubtype="0" fill="hold" grpId="0" nodeType="withEffect">
                                  <p:stCondLst>
                                    <p:cond delay="500"/>
                                  </p:stCondLst>
                                  <p:childTnLst>
                                    <p:set>
                                      <p:cBhvr>
                                        <p:cTn id="95" dur="1" fill="hold">
                                          <p:stCondLst>
                                            <p:cond delay="0"/>
                                          </p:stCondLst>
                                        </p:cTn>
                                        <p:tgtEl>
                                          <p:spTgt spid="47"/>
                                        </p:tgtEl>
                                        <p:attrNameLst>
                                          <p:attrName>style.visibility</p:attrName>
                                        </p:attrNameLst>
                                      </p:cBhvr>
                                      <p:to>
                                        <p:strVal val="visible"/>
                                      </p:to>
                                    </p:set>
                                    <p:animEffect transition="in" filter="fade">
                                      <p:cBhvr>
                                        <p:cTn id="96" dur="1000"/>
                                        <p:tgtEl>
                                          <p:spTgt spid="47"/>
                                        </p:tgtEl>
                                      </p:cBhvr>
                                    </p:animEffect>
                                    <p:anim calcmode="lin" valueType="num">
                                      <p:cBhvr>
                                        <p:cTn id="97" dur="1000" fill="hold"/>
                                        <p:tgtEl>
                                          <p:spTgt spid="47"/>
                                        </p:tgtEl>
                                        <p:attrNameLst>
                                          <p:attrName>ppt_x</p:attrName>
                                        </p:attrNameLst>
                                      </p:cBhvr>
                                      <p:tavLst>
                                        <p:tav tm="0">
                                          <p:val>
                                            <p:strVal val="#ppt_x"/>
                                          </p:val>
                                        </p:tav>
                                        <p:tav tm="100000">
                                          <p:val>
                                            <p:strVal val="#ppt_x"/>
                                          </p:val>
                                        </p:tav>
                                      </p:tavLst>
                                    </p:anim>
                                    <p:anim calcmode="lin" valueType="num">
                                      <p:cBhvr>
                                        <p:cTn id="98" dur="1000" fill="hold"/>
                                        <p:tgtEl>
                                          <p:spTgt spid="47"/>
                                        </p:tgtEl>
                                        <p:attrNameLst>
                                          <p:attrName>ppt_y</p:attrName>
                                        </p:attrNameLst>
                                      </p:cBhvr>
                                      <p:tavLst>
                                        <p:tav tm="0">
                                          <p:val>
                                            <p:strVal val="#ppt_y-.1"/>
                                          </p:val>
                                        </p:tav>
                                        <p:tav tm="100000">
                                          <p:val>
                                            <p:strVal val="#ppt_y"/>
                                          </p:val>
                                        </p:tav>
                                      </p:tavLst>
                                    </p:anim>
                                  </p:childTnLst>
                                </p:cTn>
                              </p:par>
                              <p:par>
                                <p:cTn id="99" presetID="42" presetClass="entr" presetSubtype="0" fill="hold" grpId="0" nodeType="withEffect">
                                  <p:stCondLst>
                                    <p:cond delay="1000"/>
                                  </p:stCondLst>
                                  <p:childTnLst>
                                    <p:set>
                                      <p:cBhvr>
                                        <p:cTn id="100" dur="1" fill="hold">
                                          <p:stCondLst>
                                            <p:cond delay="0"/>
                                          </p:stCondLst>
                                        </p:cTn>
                                        <p:tgtEl>
                                          <p:spTgt spid="50"/>
                                        </p:tgtEl>
                                        <p:attrNameLst>
                                          <p:attrName>style.visibility</p:attrName>
                                        </p:attrNameLst>
                                      </p:cBhvr>
                                      <p:to>
                                        <p:strVal val="visible"/>
                                      </p:to>
                                    </p:set>
                                    <p:animEffect transition="in" filter="fade">
                                      <p:cBhvr>
                                        <p:cTn id="101" dur="1000"/>
                                        <p:tgtEl>
                                          <p:spTgt spid="50"/>
                                        </p:tgtEl>
                                      </p:cBhvr>
                                    </p:animEffect>
                                    <p:anim calcmode="lin" valueType="num">
                                      <p:cBhvr>
                                        <p:cTn id="102" dur="1000" fill="hold"/>
                                        <p:tgtEl>
                                          <p:spTgt spid="50"/>
                                        </p:tgtEl>
                                        <p:attrNameLst>
                                          <p:attrName>ppt_x</p:attrName>
                                        </p:attrNameLst>
                                      </p:cBhvr>
                                      <p:tavLst>
                                        <p:tav tm="0">
                                          <p:val>
                                            <p:strVal val="#ppt_x"/>
                                          </p:val>
                                        </p:tav>
                                        <p:tav tm="100000">
                                          <p:val>
                                            <p:strVal val="#ppt_x"/>
                                          </p:val>
                                        </p:tav>
                                      </p:tavLst>
                                    </p:anim>
                                    <p:anim calcmode="lin" valueType="num">
                                      <p:cBhvr>
                                        <p:cTn id="103" dur="1000" fill="hold"/>
                                        <p:tgtEl>
                                          <p:spTgt spid="50"/>
                                        </p:tgtEl>
                                        <p:attrNameLst>
                                          <p:attrName>ppt_y</p:attrName>
                                        </p:attrNameLst>
                                      </p:cBhvr>
                                      <p:tavLst>
                                        <p:tav tm="0">
                                          <p:val>
                                            <p:strVal val="#ppt_y+.1"/>
                                          </p:val>
                                        </p:tav>
                                        <p:tav tm="100000">
                                          <p:val>
                                            <p:strVal val="#ppt_y"/>
                                          </p:val>
                                        </p:tav>
                                      </p:tavLst>
                                    </p:anim>
                                  </p:childTnLst>
                                </p:cTn>
                              </p:par>
                              <p:par>
                                <p:cTn id="104" presetID="47" presetClass="entr" presetSubtype="0" fill="hold" grpId="0" nodeType="withEffect">
                                  <p:stCondLst>
                                    <p:cond delay="1000"/>
                                  </p:stCondLst>
                                  <p:childTnLst>
                                    <p:set>
                                      <p:cBhvr>
                                        <p:cTn id="105" dur="1" fill="hold">
                                          <p:stCondLst>
                                            <p:cond delay="0"/>
                                          </p:stCondLst>
                                        </p:cTn>
                                        <p:tgtEl>
                                          <p:spTgt spid="51"/>
                                        </p:tgtEl>
                                        <p:attrNameLst>
                                          <p:attrName>style.visibility</p:attrName>
                                        </p:attrNameLst>
                                      </p:cBhvr>
                                      <p:to>
                                        <p:strVal val="visible"/>
                                      </p:to>
                                    </p:set>
                                    <p:animEffect transition="in" filter="fade">
                                      <p:cBhvr>
                                        <p:cTn id="106" dur="1000"/>
                                        <p:tgtEl>
                                          <p:spTgt spid="51"/>
                                        </p:tgtEl>
                                      </p:cBhvr>
                                    </p:animEffect>
                                    <p:anim calcmode="lin" valueType="num">
                                      <p:cBhvr>
                                        <p:cTn id="107" dur="1000" fill="hold"/>
                                        <p:tgtEl>
                                          <p:spTgt spid="51"/>
                                        </p:tgtEl>
                                        <p:attrNameLst>
                                          <p:attrName>ppt_x</p:attrName>
                                        </p:attrNameLst>
                                      </p:cBhvr>
                                      <p:tavLst>
                                        <p:tav tm="0">
                                          <p:val>
                                            <p:strVal val="#ppt_x"/>
                                          </p:val>
                                        </p:tav>
                                        <p:tav tm="100000">
                                          <p:val>
                                            <p:strVal val="#ppt_x"/>
                                          </p:val>
                                        </p:tav>
                                      </p:tavLst>
                                    </p:anim>
                                    <p:anim calcmode="lin" valueType="num">
                                      <p:cBhvr>
                                        <p:cTn id="108" dur="1000" fill="hold"/>
                                        <p:tgtEl>
                                          <p:spTgt spid="51"/>
                                        </p:tgtEl>
                                        <p:attrNameLst>
                                          <p:attrName>ppt_y</p:attrName>
                                        </p:attrNameLst>
                                      </p:cBhvr>
                                      <p:tavLst>
                                        <p:tav tm="0">
                                          <p:val>
                                            <p:strVal val="#ppt_y-.1"/>
                                          </p:val>
                                        </p:tav>
                                        <p:tav tm="100000">
                                          <p:val>
                                            <p:strVal val="#ppt_y"/>
                                          </p:val>
                                        </p:tav>
                                      </p:tavLst>
                                    </p:anim>
                                  </p:childTnLst>
                                </p:cTn>
                              </p:par>
                              <p:par>
                                <p:cTn id="109" presetID="42" presetClass="entr" presetSubtype="0" fill="hold" grpId="0" nodeType="withEffect">
                                  <p:stCondLst>
                                    <p:cond delay="1500"/>
                                  </p:stCondLst>
                                  <p:childTnLst>
                                    <p:set>
                                      <p:cBhvr>
                                        <p:cTn id="110" dur="1" fill="hold">
                                          <p:stCondLst>
                                            <p:cond delay="0"/>
                                          </p:stCondLst>
                                        </p:cTn>
                                        <p:tgtEl>
                                          <p:spTgt spid="52"/>
                                        </p:tgtEl>
                                        <p:attrNameLst>
                                          <p:attrName>style.visibility</p:attrName>
                                        </p:attrNameLst>
                                      </p:cBhvr>
                                      <p:to>
                                        <p:strVal val="visible"/>
                                      </p:to>
                                    </p:set>
                                    <p:animEffect transition="in" filter="fade">
                                      <p:cBhvr>
                                        <p:cTn id="111" dur="1000"/>
                                        <p:tgtEl>
                                          <p:spTgt spid="52"/>
                                        </p:tgtEl>
                                      </p:cBhvr>
                                    </p:animEffect>
                                    <p:anim calcmode="lin" valueType="num">
                                      <p:cBhvr>
                                        <p:cTn id="112" dur="1000" fill="hold"/>
                                        <p:tgtEl>
                                          <p:spTgt spid="52"/>
                                        </p:tgtEl>
                                        <p:attrNameLst>
                                          <p:attrName>ppt_x</p:attrName>
                                        </p:attrNameLst>
                                      </p:cBhvr>
                                      <p:tavLst>
                                        <p:tav tm="0">
                                          <p:val>
                                            <p:strVal val="#ppt_x"/>
                                          </p:val>
                                        </p:tav>
                                        <p:tav tm="100000">
                                          <p:val>
                                            <p:strVal val="#ppt_x"/>
                                          </p:val>
                                        </p:tav>
                                      </p:tavLst>
                                    </p:anim>
                                    <p:anim calcmode="lin" valueType="num">
                                      <p:cBhvr>
                                        <p:cTn id="113" dur="1000" fill="hold"/>
                                        <p:tgtEl>
                                          <p:spTgt spid="52"/>
                                        </p:tgtEl>
                                        <p:attrNameLst>
                                          <p:attrName>ppt_y</p:attrName>
                                        </p:attrNameLst>
                                      </p:cBhvr>
                                      <p:tavLst>
                                        <p:tav tm="0">
                                          <p:val>
                                            <p:strVal val="#ppt_y+.1"/>
                                          </p:val>
                                        </p:tav>
                                        <p:tav tm="100000">
                                          <p:val>
                                            <p:strVal val="#ppt_y"/>
                                          </p:val>
                                        </p:tav>
                                      </p:tavLst>
                                    </p:anim>
                                  </p:childTnLst>
                                </p:cTn>
                              </p:par>
                              <p:par>
                                <p:cTn id="114" presetID="47" presetClass="entr" presetSubtype="0" fill="hold" grpId="0" nodeType="withEffect">
                                  <p:stCondLst>
                                    <p:cond delay="1500"/>
                                  </p:stCondLst>
                                  <p:childTnLst>
                                    <p:set>
                                      <p:cBhvr>
                                        <p:cTn id="115" dur="1" fill="hold">
                                          <p:stCondLst>
                                            <p:cond delay="0"/>
                                          </p:stCondLst>
                                        </p:cTn>
                                        <p:tgtEl>
                                          <p:spTgt spid="53"/>
                                        </p:tgtEl>
                                        <p:attrNameLst>
                                          <p:attrName>style.visibility</p:attrName>
                                        </p:attrNameLst>
                                      </p:cBhvr>
                                      <p:to>
                                        <p:strVal val="visible"/>
                                      </p:to>
                                    </p:set>
                                    <p:animEffect transition="in" filter="fade">
                                      <p:cBhvr>
                                        <p:cTn id="116" dur="1000"/>
                                        <p:tgtEl>
                                          <p:spTgt spid="53"/>
                                        </p:tgtEl>
                                      </p:cBhvr>
                                    </p:animEffect>
                                    <p:anim calcmode="lin" valueType="num">
                                      <p:cBhvr>
                                        <p:cTn id="117" dur="1000" fill="hold"/>
                                        <p:tgtEl>
                                          <p:spTgt spid="53"/>
                                        </p:tgtEl>
                                        <p:attrNameLst>
                                          <p:attrName>ppt_x</p:attrName>
                                        </p:attrNameLst>
                                      </p:cBhvr>
                                      <p:tavLst>
                                        <p:tav tm="0">
                                          <p:val>
                                            <p:strVal val="#ppt_x"/>
                                          </p:val>
                                        </p:tav>
                                        <p:tav tm="100000">
                                          <p:val>
                                            <p:strVal val="#ppt_x"/>
                                          </p:val>
                                        </p:tav>
                                      </p:tavLst>
                                    </p:anim>
                                    <p:anim calcmode="lin" valueType="num">
                                      <p:cBhvr>
                                        <p:cTn id="118" dur="1000" fill="hold"/>
                                        <p:tgtEl>
                                          <p:spTgt spid="5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bldLvl="0" animBg="1"/>
      <p:bldP spid="28" grpId="0" bldLvl="0" animBg="1"/>
      <p:bldP spid="29" grpId="0" bldLvl="0" animBg="1"/>
      <p:bldP spid="30" grpId="0" bldLvl="0" animBg="1"/>
      <p:bldP spid="44" grpId="0"/>
      <p:bldP spid="45" grpId="0" bldLvl="0" animBg="1"/>
      <p:bldP spid="46" grpId="0"/>
      <p:bldP spid="47" grpId="0" bldLvl="0" animBg="1"/>
      <p:bldP spid="50" grpId="0"/>
      <p:bldP spid="51" grpId="0" bldLvl="0" animBg="1"/>
      <p:bldP spid="52" grpId="0"/>
      <p:bldP spid="53" grpId="0" bldLvl="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4"/>
          <p:cNvSpPr>
            <a:spLocks noChangeArrowheads="1"/>
          </p:cNvSpPr>
          <p:nvPr/>
        </p:nvSpPr>
        <p:spPr bwMode="auto">
          <a:xfrm>
            <a:off x="755383" y="771805"/>
            <a:ext cx="7560840" cy="3178719"/>
          </a:xfrm>
          <a:prstGeom prst="roundRect">
            <a:avLst>
              <a:gd name="adj" fmla="val 0"/>
            </a:avLst>
          </a:prstGeom>
          <a:noFill/>
          <a:ln w="6350" algn="ctr">
            <a:noFill/>
            <a:round/>
          </a:ln>
          <a:effectLst/>
        </p:spPr>
        <p:txBody>
          <a:bodyPr wrap="none" anchor="ctr"/>
          <a:lstStyle/>
          <a:p>
            <a:pPr algn="ctr">
              <a:spcBef>
                <a:spcPct val="20000"/>
              </a:spcBef>
              <a:buClr>
                <a:srgbClr val="E1B40C"/>
              </a:buClr>
              <a:buFont typeface="Wingdings" panose="05000000000000000000" pitchFamily="2" charset="2"/>
              <a:buNone/>
            </a:pPr>
            <a:endParaRPr lang="zh-CN" altLang="en-US">
              <a:solidFill>
                <a:schemeClr val="accent1"/>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zh-CN" altLang="en-US" sz="2000" dirty="0">
                <a:solidFill>
                  <a:prstClr val="black">
                    <a:lumMod val="65000"/>
                    <a:lumOff val="35000"/>
                  </a:prstClr>
                </a:solidFill>
                <a:latin typeface="+mj-lt"/>
                <a:cs typeface="+mj-lt"/>
              </a:rPr>
              <a:t>Personalized customization</a:t>
            </a:r>
            <a:endParaRPr lang="en-US" altLang="zh-CN" sz="1100" dirty="0">
              <a:solidFill>
                <a:prstClr val="black">
                  <a:lumMod val="65000"/>
                  <a:lumOff val="35000"/>
                </a:prstClr>
              </a:solidFill>
              <a:highlight>
                <a:srgbClr val="FFFF00"/>
              </a:highlight>
              <a:latin typeface="+mj-lt"/>
              <a:cs typeface="+mj-lt"/>
            </a:endParaRPr>
          </a:p>
        </p:txBody>
      </p:sp>
      <p:sp>
        <p:nvSpPr>
          <p:cNvPr id="4" name="圆角矩形 3"/>
          <p:cNvSpPr/>
          <p:nvPr/>
        </p:nvSpPr>
        <p:spPr>
          <a:xfrm>
            <a:off x="77470" y="2058035"/>
            <a:ext cx="1283970" cy="756285"/>
          </a:xfrm>
          <a:prstGeom prst="roundRect">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8900000" scaled="0"/>
              <a:tileRect/>
            </a:gradFill>
          </a:ln>
          <a:effectLst>
            <a:outerShdw blurRad="203200" dist="88900" dir="8100000" sx="102000" sy="102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p>
            <a:pPr algn="ctr" fontAlgn="auto">
              <a:spcBef>
                <a:spcPts val="0"/>
              </a:spcBef>
              <a:spcAft>
                <a:spcPts val="0"/>
              </a:spcAft>
              <a:defRPr/>
            </a:pPr>
            <a:endParaRPr lang="zh-CN" altLang="en-US"/>
          </a:p>
        </p:txBody>
      </p:sp>
      <p:sp>
        <p:nvSpPr>
          <p:cNvPr id="26" name="任意多边形 25"/>
          <p:cNvSpPr/>
          <p:nvPr/>
        </p:nvSpPr>
        <p:spPr>
          <a:xfrm>
            <a:off x="1631950" y="1589405"/>
            <a:ext cx="1970405" cy="1892300"/>
          </a:xfrm>
          <a:custGeom>
            <a:avLst/>
            <a:gdLst>
              <a:gd name="connsiteX0" fmla="*/ 900000 w 1800000"/>
              <a:gd name="connsiteY0" fmla="*/ 0 h 1800000"/>
              <a:gd name="connsiteX1" fmla="*/ 1800000 w 1800000"/>
              <a:gd name="connsiteY1" fmla="*/ 900000 h 1800000"/>
              <a:gd name="connsiteX2" fmla="*/ 900000 w 1800000"/>
              <a:gd name="connsiteY2" fmla="*/ 1800000 h 1800000"/>
              <a:gd name="connsiteX3" fmla="*/ 0 w 1800000"/>
              <a:gd name="connsiteY3" fmla="*/ 900000 h 1800000"/>
              <a:gd name="connsiteX4" fmla="*/ 900000 w 1800000"/>
              <a:gd name="connsiteY4" fmla="*/ 0 h 1800000"/>
              <a:gd name="connsiteX5" fmla="*/ 900000 w 1800000"/>
              <a:gd name="connsiteY5" fmla="*/ 270000 h 1800000"/>
              <a:gd name="connsiteX6" fmla="*/ 270000 w 1800000"/>
              <a:gd name="connsiteY6" fmla="*/ 900000 h 1800000"/>
              <a:gd name="connsiteX7" fmla="*/ 900000 w 1800000"/>
              <a:gd name="connsiteY7" fmla="*/ 1530000 h 1800000"/>
              <a:gd name="connsiteX8" fmla="*/ 1530000 w 1800000"/>
              <a:gd name="connsiteY8" fmla="*/ 900000 h 1800000"/>
              <a:gd name="connsiteX9" fmla="*/ 900000 w 1800000"/>
              <a:gd name="connsiteY9" fmla="*/ 27000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000" h="1800000">
                <a:moveTo>
                  <a:pt x="900000" y="0"/>
                </a:moveTo>
                <a:cubicBezTo>
                  <a:pt x="1397056" y="0"/>
                  <a:pt x="1800000" y="402944"/>
                  <a:pt x="1800000" y="900000"/>
                </a:cubicBezTo>
                <a:cubicBezTo>
                  <a:pt x="1800000" y="1397056"/>
                  <a:pt x="1397056" y="1800000"/>
                  <a:pt x="900000" y="1800000"/>
                </a:cubicBezTo>
                <a:cubicBezTo>
                  <a:pt x="402944" y="1800000"/>
                  <a:pt x="0" y="1397056"/>
                  <a:pt x="0" y="900000"/>
                </a:cubicBezTo>
                <a:cubicBezTo>
                  <a:pt x="0" y="402944"/>
                  <a:pt x="402944" y="0"/>
                  <a:pt x="900000" y="0"/>
                </a:cubicBezTo>
                <a:close/>
                <a:moveTo>
                  <a:pt x="900000" y="270000"/>
                </a:moveTo>
                <a:cubicBezTo>
                  <a:pt x="552061" y="270000"/>
                  <a:pt x="270000" y="552061"/>
                  <a:pt x="270000" y="900000"/>
                </a:cubicBezTo>
                <a:cubicBezTo>
                  <a:pt x="270000" y="1247939"/>
                  <a:pt x="552061" y="1530000"/>
                  <a:pt x="900000" y="1530000"/>
                </a:cubicBezTo>
                <a:cubicBezTo>
                  <a:pt x="1247939" y="1530000"/>
                  <a:pt x="1530000" y="1247939"/>
                  <a:pt x="1530000" y="900000"/>
                </a:cubicBezTo>
                <a:cubicBezTo>
                  <a:pt x="1530000" y="552061"/>
                  <a:pt x="1247939" y="270000"/>
                  <a:pt x="900000" y="270000"/>
                </a:cubicBezTo>
                <a:close/>
              </a:path>
            </a:pathLst>
          </a:custGeom>
        </p:spPr>
        <p:style>
          <a:lnRef idx="0">
            <a:srgbClr val="FFFFFF"/>
          </a:lnRef>
          <a:fillRef idx="1">
            <a:schemeClr val="accent1"/>
          </a:fillRef>
          <a:effectRef idx="0">
            <a:srgbClr val="FFFFFF"/>
          </a:effectRef>
          <a:fontRef idx="minor">
            <a:schemeClr val="lt1"/>
          </a:fontRef>
        </p:style>
        <p:txBody>
          <a:bodyPr anchor="ctr"/>
          <a:p>
            <a:pPr algn="ctr" fontAlgn="auto">
              <a:spcBef>
                <a:spcPts val="0"/>
              </a:spcBef>
              <a:spcAft>
                <a:spcPts val="0"/>
              </a:spcAft>
              <a:defRPr/>
            </a:pPr>
            <a:endParaRPr lang="zh-CN" altLang="en-US">
              <a:solidFill>
                <a:prstClr val="white"/>
              </a:solidFill>
            </a:endParaRPr>
          </a:p>
        </p:txBody>
      </p:sp>
      <p:grpSp>
        <p:nvGrpSpPr>
          <p:cNvPr id="28" name="组合 27"/>
          <p:cNvGrpSpPr/>
          <p:nvPr>
            <p:custDataLst>
              <p:tags r:id="rId1"/>
            </p:custDataLst>
          </p:nvPr>
        </p:nvGrpSpPr>
        <p:grpSpPr>
          <a:xfrm>
            <a:off x="2773680" y="1098550"/>
            <a:ext cx="1775460" cy="2954020"/>
            <a:chOff x="4368" y="1665"/>
            <a:chExt cx="2796" cy="4652"/>
          </a:xfrm>
        </p:grpSpPr>
        <p:sp>
          <p:nvSpPr>
            <p:cNvPr id="91161" name="任意多边形 15"/>
            <p:cNvSpPr/>
            <p:nvPr>
              <p:custDataLst>
                <p:tags r:id="rId2"/>
              </p:custDataLst>
            </p:nvPr>
          </p:nvSpPr>
          <p:spPr bwMode="auto">
            <a:xfrm rot="-5400000">
              <a:off x="4798" y="1456"/>
              <a:ext cx="1360" cy="1778"/>
            </a:xfrm>
            <a:custGeom>
              <a:avLst/>
              <a:gdLst>
                <a:gd name="T0" fmla="*/ 881353 w 1762708"/>
                <a:gd name="T1" fmla="*/ 0 h 2331146"/>
                <a:gd name="T2" fmla="*/ 881354 w 1762708"/>
                <a:gd name="T3" fmla="*/ 0 h 2331146"/>
                <a:gd name="T4" fmla="*/ 881354 w 1762708"/>
                <a:gd name="T5" fmla="*/ 0 h 2331146"/>
                <a:gd name="T6" fmla="*/ 1762708 w 1762708"/>
                <a:gd name="T7" fmla="*/ 881354 h 2331146"/>
                <a:gd name="T8" fmla="*/ 1374127 w 1762708"/>
                <a:gd name="T9" fmla="*/ 1612187 h 2331146"/>
                <a:gd name="T10" fmla="*/ 1372283 w 1762708"/>
                <a:gd name="T11" fmla="*/ 1613188 h 2331146"/>
                <a:gd name="T12" fmla="*/ 1372283 w 1762708"/>
                <a:gd name="T13" fmla="*/ 1855121 h 2331146"/>
                <a:gd name="T14" fmla="*/ 1503445 w 1762708"/>
                <a:gd name="T15" fmla="*/ 1855121 h 2331146"/>
                <a:gd name="T16" fmla="*/ 881353 w 1762708"/>
                <a:gd name="T17" fmla="*/ 2331146 h 2331146"/>
                <a:gd name="T18" fmla="*/ 259261 w 1762708"/>
                <a:gd name="T19" fmla="*/ 1855121 h 2331146"/>
                <a:gd name="T20" fmla="*/ 390423 w 1762708"/>
                <a:gd name="T21" fmla="*/ 1855121 h 2331146"/>
                <a:gd name="T22" fmla="*/ 390423 w 1762708"/>
                <a:gd name="T23" fmla="*/ 1613187 h 2331146"/>
                <a:gd name="T24" fmla="*/ 388581 w 1762708"/>
                <a:gd name="T25" fmla="*/ 1612187 h 2331146"/>
                <a:gd name="T26" fmla="*/ 0 w 1762708"/>
                <a:gd name="T27" fmla="*/ 881354 h 2331146"/>
                <a:gd name="T28" fmla="*/ 703731 w 1762708"/>
                <a:gd name="T29" fmla="*/ 17906 h 2331146"/>
                <a:gd name="T30" fmla="*/ 717461 w 1762708"/>
                <a:gd name="T31" fmla="*/ 16522 h 2331146"/>
                <a:gd name="T32" fmla="*/ 717462 w 1762708"/>
                <a:gd name="T33" fmla="*/ 16522 h 2331146"/>
                <a:gd name="T34" fmla="*/ 881353 w 1762708"/>
                <a:gd name="T35" fmla="*/ 0 h 233114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762708"/>
                <a:gd name="T55" fmla="*/ 0 h 2331146"/>
                <a:gd name="T56" fmla="*/ 1762708 w 1762708"/>
                <a:gd name="T57" fmla="*/ 2331146 h 233114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762708" h="2331146">
                  <a:moveTo>
                    <a:pt x="881353" y="0"/>
                  </a:moveTo>
                  <a:lnTo>
                    <a:pt x="881354" y="0"/>
                  </a:lnTo>
                  <a:cubicBezTo>
                    <a:pt x="1368112" y="0"/>
                    <a:pt x="1762708" y="394596"/>
                    <a:pt x="1762708" y="881354"/>
                  </a:cubicBezTo>
                  <a:cubicBezTo>
                    <a:pt x="1762708" y="1185578"/>
                    <a:pt x="1608569" y="1453801"/>
                    <a:pt x="1374127" y="1612187"/>
                  </a:cubicBezTo>
                  <a:lnTo>
                    <a:pt x="1372283" y="1613188"/>
                  </a:lnTo>
                  <a:lnTo>
                    <a:pt x="1372283" y="1855121"/>
                  </a:lnTo>
                  <a:lnTo>
                    <a:pt x="1503445" y="1855121"/>
                  </a:lnTo>
                  <a:lnTo>
                    <a:pt x="881353" y="2331146"/>
                  </a:lnTo>
                  <a:lnTo>
                    <a:pt x="259261" y="1855121"/>
                  </a:lnTo>
                  <a:lnTo>
                    <a:pt x="390423" y="1855121"/>
                  </a:lnTo>
                  <a:lnTo>
                    <a:pt x="390423" y="1613187"/>
                  </a:lnTo>
                  <a:lnTo>
                    <a:pt x="388581" y="1612187"/>
                  </a:lnTo>
                  <a:cubicBezTo>
                    <a:pt x="154139" y="1453801"/>
                    <a:pt x="0" y="1185578"/>
                    <a:pt x="0" y="881354"/>
                  </a:cubicBezTo>
                  <a:cubicBezTo>
                    <a:pt x="0" y="455441"/>
                    <a:pt x="302113" y="100089"/>
                    <a:pt x="703731" y="17906"/>
                  </a:cubicBezTo>
                  <a:lnTo>
                    <a:pt x="717461" y="16522"/>
                  </a:lnTo>
                  <a:lnTo>
                    <a:pt x="717462" y="16522"/>
                  </a:lnTo>
                  <a:cubicBezTo>
                    <a:pt x="770400" y="5689"/>
                    <a:pt x="825213" y="0"/>
                    <a:pt x="881353" y="0"/>
                  </a:cubicBezTo>
                  <a:close/>
                </a:path>
              </a:pathLst>
            </a:custGeom>
            <a:extLst>
              <a:ext uri="{91240B29-F687-4F45-9708-019B960494DF}">
                <a14:hiddenLine xmlns:a14="http://schemas.microsoft.com/office/drawing/2010/main" w="14351">
                  <a:solidFill>
                    <a:srgbClr val="000000"/>
                  </a:solidFill>
                  <a:prstDash val="solid"/>
                  <a:miter lim="800000"/>
                  <a:headEnd/>
                  <a:tailEnd/>
                </a14:hiddenLine>
              </a:ext>
            </a:extLst>
          </p:spPr>
          <p:style>
            <a:lnRef idx="0">
              <a:srgbClr val="FFFFFF"/>
            </a:lnRef>
            <a:fillRef idx="1">
              <a:schemeClr val="accent1"/>
            </a:fillRef>
            <a:effectRef idx="0">
              <a:srgbClr val="FFFFFF"/>
            </a:effectRef>
            <a:fontRef idx="minor">
              <a:schemeClr val="lt1"/>
            </a:fontRef>
          </p:style>
          <p:txBody>
            <a:bodyPr/>
            <a:p>
              <a:endParaRPr lang="zh-CN" altLang="en-US"/>
            </a:p>
          </p:txBody>
        </p:sp>
        <p:sp>
          <p:nvSpPr>
            <p:cNvPr id="27" name="Oval 53"/>
            <p:cNvSpPr>
              <a:spLocks noChangeArrowheads="1"/>
            </p:cNvSpPr>
            <p:nvPr>
              <p:custDataLst>
                <p:tags r:id="rId3"/>
              </p:custDataLst>
            </p:nvPr>
          </p:nvSpPr>
          <p:spPr bwMode="auto">
            <a:xfrm>
              <a:off x="4705" y="1782"/>
              <a:ext cx="1103" cy="1062"/>
            </a:xfrm>
            <a:prstGeom prst="ellipse">
              <a:avLst/>
            </a:pr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p>
              <a:pPr algn="ctr" fontAlgn="auto">
                <a:spcBef>
                  <a:spcPts val="0"/>
                </a:spcBef>
                <a:spcAft>
                  <a:spcPts val="0"/>
                </a:spcAft>
                <a:defRPr/>
              </a:pPr>
              <a:r>
                <a:rPr lang="en-US" altLang="zh-CN" sz="2400" b="1">
                  <a:solidFill>
                    <a:schemeClr val="accent1"/>
                  </a:solidFill>
                  <a:effectLst>
                    <a:outerShdw blurRad="38100" dist="19050" dir="2700000" algn="tl" rotWithShape="0">
                      <a:schemeClr val="dk1">
                        <a:alpha val="40000"/>
                      </a:schemeClr>
                    </a:outerShdw>
                  </a:effectLst>
                </a:rPr>
                <a:t>1</a:t>
              </a:r>
              <a:endParaRPr lang="en-US" altLang="zh-CN" sz="2400" b="1">
                <a:solidFill>
                  <a:schemeClr val="accent1"/>
                </a:solidFill>
                <a:effectLst>
                  <a:outerShdw blurRad="38100" dist="19050" dir="2700000" algn="tl" rotWithShape="0">
                    <a:schemeClr val="dk1">
                      <a:alpha val="40000"/>
                    </a:schemeClr>
                  </a:outerShdw>
                </a:effectLst>
              </a:endParaRPr>
            </a:p>
          </p:txBody>
        </p:sp>
        <p:sp>
          <p:nvSpPr>
            <p:cNvPr id="74" name="任意多边形 15"/>
            <p:cNvSpPr/>
            <p:nvPr>
              <p:custDataLst>
                <p:tags r:id="rId4"/>
              </p:custDataLst>
            </p:nvPr>
          </p:nvSpPr>
          <p:spPr bwMode="auto">
            <a:xfrm rot="-5400000">
              <a:off x="5595" y="3047"/>
              <a:ext cx="1360" cy="1778"/>
            </a:xfrm>
            <a:custGeom>
              <a:avLst/>
              <a:gdLst>
                <a:gd name="T0" fmla="*/ 881353 w 1762708"/>
                <a:gd name="T1" fmla="*/ 0 h 2331146"/>
                <a:gd name="T2" fmla="*/ 881354 w 1762708"/>
                <a:gd name="T3" fmla="*/ 0 h 2331146"/>
                <a:gd name="T4" fmla="*/ 881354 w 1762708"/>
                <a:gd name="T5" fmla="*/ 0 h 2331146"/>
                <a:gd name="T6" fmla="*/ 1762708 w 1762708"/>
                <a:gd name="T7" fmla="*/ 881354 h 2331146"/>
                <a:gd name="T8" fmla="*/ 1374127 w 1762708"/>
                <a:gd name="T9" fmla="*/ 1612187 h 2331146"/>
                <a:gd name="T10" fmla="*/ 1372283 w 1762708"/>
                <a:gd name="T11" fmla="*/ 1613188 h 2331146"/>
                <a:gd name="T12" fmla="*/ 1372283 w 1762708"/>
                <a:gd name="T13" fmla="*/ 1855121 h 2331146"/>
                <a:gd name="T14" fmla="*/ 1503445 w 1762708"/>
                <a:gd name="T15" fmla="*/ 1855121 h 2331146"/>
                <a:gd name="T16" fmla="*/ 881353 w 1762708"/>
                <a:gd name="T17" fmla="*/ 2331146 h 2331146"/>
                <a:gd name="T18" fmla="*/ 259261 w 1762708"/>
                <a:gd name="T19" fmla="*/ 1855121 h 2331146"/>
                <a:gd name="T20" fmla="*/ 390423 w 1762708"/>
                <a:gd name="T21" fmla="*/ 1855121 h 2331146"/>
                <a:gd name="T22" fmla="*/ 390423 w 1762708"/>
                <a:gd name="T23" fmla="*/ 1613187 h 2331146"/>
                <a:gd name="T24" fmla="*/ 388581 w 1762708"/>
                <a:gd name="T25" fmla="*/ 1612187 h 2331146"/>
                <a:gd name="T26" fmla="*/ 0 w 1762708"/>
                <a:gd name="T27" fmla="*/ 881354 h 2331146"/>
                <a:gd name="T28" fmla="*/ 703731 w 1762708"/>
                <a:gd name="T29" fmla="*/ 17906 h 2331146"/>
                <a:gd name="T30" fmla="*/ 717461 w 1762708"/>
                <a:gd name="T31" fmla="*/ 16522 h 2331146"/>
                <a:gd name="T32" fmla="*/ 717462 w 1762708"/>
                <a:gd name="T33" fmla="*/ 16522 h 2331146"/>
                <a:gd name="T34" fmla="*/ 881353 w 1762708"/>
                <a:gd name="T35" fmla="*/ 0 h 233114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762708"/>
                <a:gd name="T55" fmla="*/ 0 h 2331146"/>
                <a:gd name="T56" fmla="*/ 1762708 w 1762708"/>
                <a:gd name="T57" fmla="*/ 2331146 h 233114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762708" h="2331146">
                  <a:moveTo>
                    <a:pt x="881353" y="0"/>
                  </a:moveTo>
                  <a:lnTo>
                    <a:pt x="881354" y="0"/>
                  </a:lnTo>
                  <a:cubicBezTo>
                    <a:pt x="1368112" y="0"/>
                    <a:pt x="1762708" y="394596"/>
                    <a:pt x="1762708" y="881354"/>
                  </a:cubicBezTo>
                  <a:cubicBezTo>
                    <a:pt x="1762708" y="1185578"/>
                    <a:pt x="1608569" y="1453801"/>
                    <a:pt x="1374127" y="1612187"/>
                  </a:cubicBezTo>
                  <a:lnTo>
                    <a:pt x="1372283" y="1613188"/>
                  </a:lnTo>
                  <a:lnTo>
                    <a:pt x="1372283" y="1855121"/>
                  </a:lnTo>
                  <a:lnTo>
                    <a:pt x="1503445" y="1855121"/>
                  </a:lnTo>
                  <a:lnTo>
                    <a:pt x="881353" y="2331146"/>
                  </a:lnTo>
                  <a:lnTo>
                    <a:pt x="259261" y="1855121"/>
                  </a:lnTo>
                  <a:lnTo>
                    <a:pt x="390423" y="1855121"/>
                  </a:lnTo>
                  <a:lnTo>
                    <a:pt x="390423" y="1613187"/>
                  </a:lnTo>
                  <a:lnTo>
                    <a:pt x="388581" y="1612187"/>
                  </a:lnTo>
                  <a:cubicBezTo>
                    <a:pt x="154139" y="1453801"/>
                    <a:pt x="0" y="1185578"/>
                    <a:pt x="0" y="881354"/>
                  </a:cubicBezTo>
                  <a:cubicBezTo>
                    <a:pt x="0" y="455441"/>
                    <a:pt x="302113" y="100089"/>
                    <a:pt x="703731" y="17906"/>
                  </a:cubicBezTo>
                  <a:lnTo>
                    <a:pt x="717461" y="16522"/>
                  </a:lnTo>
                  <a:lnTo>
                    <a:pt x="717462" y="16522"/>
                  </a:lnTo>
                  <a:cubicBezTo>
                    <a:pt x="770400" y="5689"/>
                    <a:pt x="825213" y="0"/>
                    <a:pt x="881353" y="0"/>
                  </a:cubicBezTo>
                  <a:close/>
                </a:path>
              </a:pathLst>
            </a:custGeom>
            <a:extLst>
              <a:ext uri="{91240B29-F687-4F45-9708-019B960494DF}">
                <a14:hiddenLine xmlns:a14="http://schemas.microsoft.com/office/drawing/2010/main" w="14351">
                  <a:solidFill>
                    <a:srgbClr val="000000"/>
                  </a:solidFill>
                  <a:prstDash val="solid"/>
                  <a:miter lim="800000"/>
                  <a:headEnd/>
                  <a:tailEnd/>
                </a14:hiddenLine>
              </a:ext>
            </a:extLst>
          </p:spPr>
          <p:style>
            <a:lnRef idx="0">
              <a:srgbClr val="FFFFFF"/>
            </a:lnRef>
            <a:fillRef idx="1">
              <a:schemeClr val="accent1"/>
            </a:fillRef>
            <a:effectRef idx="0">
              <a:srgbClr val="FFFFFF"/>
            </a:effectRef>
            <a:fontRef idx="minor">
              <a:schemeClr val="lt1"/>
            </a:fontRef>
          </p:style>
          <p:txBody>
            <a:bodyPr/>
            <a:p>
              <a:endParaRPr lang="zh-CN" altLang="en-US"/>
            </a:p>
          </p:txBody>
        </p:sp>
        <p:sp>
          <p:nvSpPr>
            <p:cNvPr id="75" name="任意多边形 15"/>
            <p:cNvSpPr/>
            <p:nvPr>
              <p:custDataLst>
                <p:tags r:id="rId5"/>
              </p:custDataLst>
            </p:nvPr>
          </p:nvSpPr>
          <p:spPr bwMode="auto">
            <a:xfrm rot="-5400000">
              <a:off x="4577" y="4748"/>
              <a:ext cx="1360" cy="1778"/>
            </a:xfrm>
            <a:custGeom>
              <a:avLst/>
              <a:gdLst>
                <a:gd name="T0" fmla="*/ 881353 w 1762708"/>
                <a:gd name="T1" fmla="*/ 0 h 2331146"/>
                <a:gd name="T2" fmla="*/ 881354 w 1762708"/>
                <a:gd name="T3" fmla="*/ 0 h 2331146"/>
                <a:gd name="T4" fmla="*/ 881354 w 1762708"/>
                <a:gd name="T5" fmla="*/ 0 h 2331146"/>
                <a:gd name="T6" fmla="*/ 1762708 w 1762708"/>
                <a:gd name="T7" fmla="*/ 881354 h 2331146"/>
                <a:gd name="T8" fmla="*/ 1374127 w 1762708"/>
                <a:gd name="T9" fmla="*/ 1612187 h 2331146"/>
                <a:gd name="T10" fmla="*/ 1372283 w 1762708"/>
                <a:gd name="T11" fmla="*/ 1613188 h 2331146"/>
                <a:gd name="T12" fmla="*/ 1372283 w 1762708"/>
                <a:gd name="T13" fmla="*/ 1855121 h 2331146"/>
                <a:gd name="T14" fmla="*/ 1503445 w 1762708"/>
                <a:gd name="T15" fmla="*/ 1855121 h 2331146"/>
                <a:gd name="T16" fmla="*/ 881353 w 1762708"/>
                <a:gd name="T17" fmla="*/ 2331146 h 2331146"/>
                <a:gd name="T18" fmla="*/ 259261 w 1762708"/>
                <a:gd name="T19" fmla="*/ 1855121 h 2331146"/>
                <a:gd name="T20" fmla="*/ 390423 w 1762708"/>
                <a:gd name="T21" fmla="*/ 1855121 h 2331146"/>
                <a:gd name="T22" fmla="*/ 390423 w 1762708"/>
                <a:gd name="T23" fmla="*/ 1613187 h 2331146"/>
                <a:gd name="T24" fmla="*/ 388581 w 1762708"/>
                <a:gd name="T25" fmla="*/ 1612187 h 2331146"/>
                <a:gd name="T26" fmla="*/ 0 w 1762708"/>
                <a:gd name="T27" fmla="*/ 881354 h 2331146"/>
                <a:gd name="T28" fmla="*/ 703731 w 1762708"/>
                <a:gd name="T29" fmla="*/ 17906 h 2331146"/>
                <a:gd name="T30" fmla="*/ 717461 w 1762708"/>
                <a:gd name="T31" fmla="*/ 16522 h 2331146"/>
                <a:gd name="T32" fmla="*/ 717462 w 1762708"/>
                <a:gd name="T33" fmla="*/ 16522 h 2331146"/>
                <a:gd name="T34" fmla="*/ 881353 w 1762708"/>
                <a:gd name="T35" fmla="*/ 0 h 233114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762708"/>
                <a:gd name="T55" fmla="*/ 0 h 2331146"/>
                <a:gd name="T56" fmla="*/ 1762708 w 1762708"/>
                <a:gd name="T57" fmla="*/ 2331146 h 233114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762708" h="2331146">
                  <a:moveTo>
                    <a:pt x="881353" y="0"/>
                  </a:moveTo>
                  <a:lnTo>
                    <a:pt x="881354" y="0"/>
                  </a:lnTo>
                  <a:cubicBezTo>
                    <a:pt x="1368112" y="0"/>
                    <a:pt x="1762708" y="394596"/>
                    <a:pt x="1762708" y="881354"/>
                  </a:cubicBezTo>
                  <a:cubicBezTo>
                    <a:pt x="1762708" y="1185578"/>
                    <a:pt x="1608569" y="1453801"/>
                    <a:pt x="1374127" y="1612187"/>
                  </a:cubicBezTo>
                  <a:lnTo>
                    <a:pt x="1372283" y="1613188"/>
                  </a:lnTo>
                  <a:lnTo>
                    <a:pt x="1372283" y="1855121"/>
                  </a:lnTo>
                  <a:lnTo>
                    <a:pt x="1503445" y="1855121"/>
                  </a:lnTo>
                  <a:lnTo>
                    <a:pt x="881353" y="2331146"/>
                  </a:lnTo>
                  <a:lnTo>
                    <a:pt x="259261" y="1855121"/>
                  </a:lnTo>
                  <a:lnTo>
                    <a:pt x="390423" y="1855121"/>
                  </a:lnTo>
                  <a:lnTo>
                    <a:pt x="390423" y="1613187"/>
                  </a:lnTo>
                  <a:lnTo>
                    <a:pt x="388581" y="1612187"/>
                  </a:lnTo>
                  <a:cubicBezTo>
                    <a:pt x="154139" y="1453801"/>
                    <a:pt x="0" y="1185578"/>
                    <a:pt x="0" y="881354"/>
                  </a:cubicBezTo>
                  <a:cubicBezTo>
                    <a:pt x="0" y="455441"/>
                    <a:pt x="302113" y="100089"/>
                    <a:pt x="703731" y="17906"/>
                  </a:cubicBezTo>
                  <a:lnTo>
                    <a:pt x="717461" y="16522"/>
                  </a:lnTo>
                  <a:lnTo>
                    <a:pt x="717462" y="16522"/>
                  </a:lnTo>
                  <a:cubicBezTo>
                    <a:pt x="770400" y="5689"/>
                    <a:pt x="825213" y="0"/>
                    <a:pt x="881353" y="0"/>
                  </a:cubicBezTo>
                  <a:close/>
                </a:path>
              </a:pathLst>
            </a:custGeom>
            <a:extLst>
              <a:ext uri="{91240B29-F687-4F45-9708-019B960494DF}">
                <a14:hiddenLine xmlns:a14="http://schemas.microsoft.com/office/drawing/2010/main" w="14351">
                  <a:solidFill>
                    <a:srgbClr val="000000"/>
                  </a:solidFill>
                  <a:prstDash val="solid"/>
                  <a:miter lim="800000"/>
                  <a:headEnd/>
                  <a:tailEnd/>
                </a14:hiddenLine>
              </a:ext>
            </a:extLst>
          </p:spPr>
          <p:style>
            <a:lnRef idx="0">
              <a:srgbClr val="FFFFFF"/>
            </a:lnRef>
            <a:fillRef idx="1">
              <a:schemeClr val="accent1"/>
            </a:fillRef>
            <a:effectRef idx="0">
              <a:srgbClr val="FFFFFF"/>
            </a:effectRef>
            <a:fontRef idx="minor">
              <a:schemeClr val="lt1"/>
            </a:fontRef>
          </p:style>
          <p:txBody>
            <a:bodyPr/>
            <a:p>
              <a:endParaRPr lang="zh-CN" altLang="en-US"/>
            </a:p>
          </p:txBody>
        </p:sp>
        <p:sp>
          <p:nvSpPr>
            <p:cNvPr id="76" name="Oval 53"/>
            <p:cNvSpPr>
              <a:spLocks noChangeArrowheads="1"/>
            </p:cNvSpPr>
            <p:nvPr>
              <p:custDataLst>
                <p:tags r:id="rId6"/>
              </p:custDataLst>
            </p:nvPr>
          </p:nvSpPr>
          <p:spPr bwMode="auto">
            <a:xfrm>
              <a:off x="5499" y="3370"/>
              <a:ext cx="1103" cy="1062"/>
            </a:xfrm>
            <a:prstGeom prst="ellipse">
              <a:avLst/>
            </a:pr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p>
              <a:pPr algn="ctr" fontAlgn="auto">
                <a:spcBef>
                  <a:spcPts val="0"/>
                </a:spcBef>
                <a:spcAft>
                  <a:spcPts val="0"/>
                </a:spcAft>
                <a:defRPr/>
              </a:pPr>
              <a:r>
                <a:rPr lang="en-US" altLang="zh-CN" sz="2400" b="1">
                  <a:solidFill>
                    <a:schemeClr val="accent1"/>
                  </a:solidFill>
                </a:rPr>
                <a:t>2</a:t>
              </a:r>
              <a:endParaRPr lang="en-US" altLang="zh-CN" sz="2400" b="1">
                <a:solidFill>
                  <a:schemeClr val="accent1"/>
                </a:solidFill>
              </a:endParaRPr>
            </a:p>
          </p:txBody>
        </p:sp>
        <p:sp>
          <p:nvSpPr>
            <p:cNvPr id="77" name="Oval 53"/>
            <p:cNvSpPr>
              <a:spLocks noChangeArrowheads="1"/>
            </p:cNvSpPr>
            <p:nvPr>
              <p:custDataLst>
                <p:tags r:id="rId7"/>
              </p:custDataLst>
            </p:nvPr>
          </p:nvSpPr>
          <p:spPr bwMode="auto">
            <a:xfrm>
              <a:off x="4479" y="5122"/>
              <a:ext cx="1103" cy="1062"/>
            </a:xfrm>
            <a:prstGeom prst="ellipse">
              <a:avLst/>
            </a:pr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p>
              <a:pPr algn="ctr" fontAlgn="auto">
                <a:spcBef>
                  <a:spcPts val="0"/>
                </a:spcBef>
                <a:spcAft>
                  <a:spcPts val="0"/>
                </a:spcAft>
                <a:defRPr/>
              </a:pPr>
              <a:r>
                <a:rPr lang="en-US" altLang="zh-CN" sz="2400" b="1">
                  <a:solidFill>
                    <a:schemeClr val="accent1"/>
                  </a:solidFill>
                </a:rPr>
                <a:t>3</a:t>
              </a:r>
              <a:endParaRPr lang="en-US" altLang="zh-CN" sz="2400" b="1">
                <a:solidFill>
                  <a:schemeClr val="accent1"/>
                </a:solidFill>
              </a:endParaRPr>
            </a:p>
          </p:txBody>
        </p:sp>
      </p:grpSp>
      <p:sp>
        <p:nvSpPr>
          <p:cNvPr id="91181" name="Rectangle 45"/>
          <p:cNvSpPr>
            <a:spLocks noChangeArrowheads="1"/>
          </p:cNvSpPr>
          <p:nvPr/>
        </p:nvSpPr>
        <p:spPr bwMode="auto">
          <a:xfrm>
            <a:off x="137795" y="2147570"/>
            <a:ext cx="1165860" cy="645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oAutofit/>
          </a:bodyPr>
          <a:p>
            <a:pPr algn="l"/>
            <a:r>
              <a:rPr lang="en-US" altLang="zh-CN" sz="1600">
                <a:solidFill>
                  <a:srgbClr val="006CB8"/>
                </a:solidFill>
                <a:latin typeface="+mj-lt"/>
                <a:cs typeface="+mj-lt"/>
              </a:rPr>
              <a:t>C</a:t>
            </a:r>
            <a:r>
              <a:rPr lang="zh-CN" altLang="en-US" sz="1600">
                <a:solidFill>
                  <a:srgbClr val="006CB8"/>
                </a:solidFill>
                <a:latin typeface="+mj-lt"/>
                <a:cs typeface="+mj-lt"/>
              </a:rPr>
              <a:t>ustomer</a:t>
            </a:r>
            <a:endParaRPr lang="zh-CN" altLang="en-US" sz="1600">
              <a:solidFill>
                <a:srgbClr val="006CB8"/>
              </a:solidFill>
              <a:latin typeface="+mj-lt"/>
              <a:cs typeface="+mj-lt"/>
            </a:endParaRPr>
          </a:p>
          <a:p>
            <a:pPr algn="l"/>
            <a:r>
              <a:rPr lang="en-US" altLang="zh-CN" sz="1600">
                <a:solidFill>
                  <a:srgbClr val="006CB8"/>
                </a:solidFill>
                <a:latin typeface="+mj-lt"/>
                <a:cs typeface="+mj-lt"/>
              </a:rPr>
              <a:t> D</a:t>
            </a:r>
            <a:r>
              <a:rPr lang="zh-CN" altLang="en-US" sz="1600">
                <a:solidFill>
                  <a:srgbClr val="006CB8"/>
                </a:solidFill>
                <a:latin typeface="+mj-lt"/>
                <a:cs typeface="+mj-lt"/>
              </a:rPr>
              <a:t>emand</a:t>
            </a:r>
            <a:endParaRPr lang="zh-CN" altLang="en-US" sz="1600">
              <a:solidFill>
                <a:srgbClr val="006CB8"/>
              </a:solidFill>
              <a:latin typeface="+mj-lt"/>
              <a:cs typeface="+mj-lt"/>
            </a:endParaRPr>
          </a:p>
        </p:txBody>
      </p:sp>
      <p:sp>
        <p:nvSpPr>
          <p:cNvPr id="91186" name="Line 548"/>
          <p:cNvSpPr>
            <a:spLocks noChangeShapeType="1"/>
          </p:cNvSpPr>
          <p:nvPr/>
        </p:nvSpPr>
        <p:spPr bwMode="auto">
          <a:xfrm flipH="1">
            <a:off x="1403668" y="2476818"/>
            <a:ext cx="360362" cy="0"/>
          </a:xfrm>
          <a:prstGeom prst="line">
            <a:avLst/>
          </a:prstGeom>
          <a:noFill/>
          <a:ln w="19050">
            <a:solidFill>
              <a:schemeClr val="tx1"/>
            </a:solidFill>
            <a:prstDash val="dash"/>
            <a:round/>
            <a:headEnd type="stealth" w="med" len="med"/>
            <a:tailEnd type="oval" w="med" len="med"/>
          </a:ln>
          <a:extLst>
            <a:ext uri="{909E8E84-426E-40DD-AFC4-6F175D3DCCD1}">
              <a14:hiddenFill xmlns:a14="http://schemas.microsoft.com/office/drawing/2010/main">
                <a:noFill/>
              </a14:hiddenFill>
            </a:ext>
          </a:extLst>
        </p:spPr>
        <p:txBody>
          <a:bodyPr/>
          <a:p>
            <a:endParaRPr lang="zh-CN" altLang="en-US"/>
          </a:p>
        </p:txBody>
      </p:sp>
      <p:sp>
        <p:nvSpPr>
          <p:cNvPr id="91182" name="Rectangle 46"/>
          <p:cNvSpPr>
            <a:spLocks noChangeArrowheads="1"/>
          </p:cNvSpPr>
          <p:nvPr/>
        </p:nvSpPr>
        <p:spPr bwMode="auto">
          <a:xfrm>
            <a:off x="1947545" y="1963420"/>
            <a:ext cx="1268095" cy="11449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oAutofit/>
            <a:scene3d>
              <a:camera prst="orthographicFront"/>
              <a:lightRig rig="threePt" dir="t"/>
            </a:scene3d>
          </a:bodyPr>
          <a:p>
            <a:pPr>
              <a:lnSpc>
                <a:spcPct val="150000"/>
              </a:lnSpc>
            </a:pPr>
            <a:r>
              <a:rPr lang="en-US" altLang="zh-CN" sz="140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微软雅黑" panose="020B0503020204020204" pitchFamily="34" charset="-122"/>
              </a:rPr>
              <a:t> </a:t>
            </a:r>
            <a:r>
              <a:rPr lang="zh-CN" altLang="zh-CN" sz="1600">
                <a:solidFill>
                  <a:schemeClr val="accent1"/>
                </a:solidFill>
                <a:effectLst>
                  <a:outerShdw blurRad="38100" dist="25400" dir="5400000" algn="ctr" rotWithShape="0">
                    <a:srgbClr val="6E747A">
                      <a:alpha val="43000"/>
                    </a:srgbClr>
                  </a:outerShdw>
                </a:effectLst>
                <a:latin typeface="+mj-lt"/>
                <a:ea typeface="微软雅黑" panose="020B0503020204020204" pitchFamily="34" charset="-122"/>
                <a:cs typeface="+mj-lt"/>
              </a:rPr>
              <a:t>Discussion</a:t>
            </a:r>
            <a:endParaRPr lang="zh-CN" altLang="zh-CN" sz="1600">
              <a:solidFill>
                <a:schemeClr val="accent1"/>
              </a:solidFill>
              <a:effectLst>
                <a:outerShdw blurRad="38100" dist="25400" dir="5400000" algn="ctr" rotWithShape="0">
                  <a:srgbClr val="6E747A">
                    <a:alpha val="43000"/>
                  </a:srgbClr>
                </a:outerShdw>
              </a:effectLst>
              <a:latin typeface="+mj-lt"/>
              <a:ea typeface="微软雅黑" panose="020B0503020204020204" pitchFamily="34" charset="-122"/>
              <a:cs typeface="+mj-lt"/>
            </a:endParaRPr>
          </a:p>
          <a:p>
            <a:pPr>
              <a:lnSpc>
                <a:spcPct val="150000"/>
              </a:lnSpc>
            </a:pPr>
            <a:r>
              <a:rPr lang="en-US" altLang="zh-CN" sz="1600">
                <a:solidFill>
                  <a:schemeClr val="accent1"/>
                </a:solidFill>
                <a:effectLst>
                  <a:outerShdw blurRad="38100" dist="25400" dir="5400000" algn="ctr" rotWithShape="0">
                    <a:srgbClr val="6E747A">
                      <a:alpha val="43000"/>
                    </a:srgbClr>
                  </a:outerShdw>
                </a:effectLst>
                <a:latin typeface="+mj-lt"/>
                <a:ea typeface="微软雅黑" panose="020B0503020204020204" pitchFamily="34" charset="-122"/>
                <a:cs typeface="+mj-lt"/>
              </a:rPr>
              <a:t>    </a:t>
            </a:r>
            <a:r>
              <a:rPr lang="zh-CN" altLang="zh-CN" sz="1600">
                <a:solidFill>
                  <a:schemeClr val="accent1"/>
                </a:solidFill>
                <a:effectLst>
                  <a:outerShdw blurRad="38100" dist="25400" dir="5400000" algn="ctr" rotWithShape="0">
                    <a:srgbClr val="6E747A">
                      <a:alpha val="43000"/>
                    </a:srgbClr>
                  </a:outerShdw>
                </a:effectLst>
                <a:latin typeface="+mj-lt"/>
                <a:ea typeface="微软雅黑" panose="020B0503020204020204" pitchFamily="34" charset="-122"/>
                <a:cs typeface="+mj-lt"/>
              </a:rPr>
              <a:t>Fusion</a:t>
            </a:r>
            <a:endParaRPr lang="zh-CN" altLang="zh-CN" sz="1600">
              <a:solidFill>
                <a:schemeClr val="accent1"/>
              </a:solidFill>
              <a:effectLst>
                <a:outerShdw blurRad="38100" dist="25400" dir="5400000" algn="ctr" rotWithShape="0">
                  <a:srgbClr val="6E747A">
                    <a:alpha val="43000"/>
                  </a:srgbClr>
                </a:outerShdw>
              </a:effectLst>
              <a:latin typeface="+mj-lt"/>
              <a:ea typeface="微软雅黑" panose="020B0503020204020204" pitchFamily="34" charset="-122"/>
              <a:cs typeface="+mj-lt"/>
            </a:endParaRPr>
          </a:p>
        </p:txBody>
      </p:sp>
      <p:sp>
        <p:nvSpPr>
          <p:cNvPr id="91178" name="Rectangle 42"/>
          <p:cNvSpPr>
            <a:spLocks noChangeArrowheads="1"/>
          </p:cNvSpPr>
          <p:nvPr>
            <p:custDataLst>
              <p:tags r:id="rId8"/>
            </p:custDataLst>
          </p:nvPr>
        </p:nvSpPr>
        <p:spPr bwMode="auto">
          <a:xfrm>
            <a:off x="4211955" y="1083310"/>
            <a:ext cx="4185285" cy="645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p>
            <a:pPr>
              <a:lnSpc>
                <a:spcPct val="150000"/>
              </a:lnSpc>
            </a:pPr>
            <a:r>
              <a:rPr lang="zh-CN" altLang="en-US" sz="1200">
                <a:latin typeface="Arial" panose="020B0604020202020204" pitchFamily="34" charset="0"/>
                <a:cs typeface="Arial" panose="020B0604020202020204" pitchFamily="34" charset="0"/>
              </a:rPr>
              <a:t>SGTE has its own R&amp;D team, which can</a:t>
            </a:r>
            <a:r>
              <a:rPr lang="en-US" altLang="zh-CN" sz="1200">
                <a:latin typeface="Arial" panose="020B0604020202020204" pitchFamily="34" charset="0"/>
                <a:cs typeface="Arial" panose="020B0604020202020204" pitchFamily="34" charset="0"/>
              </a:rPr>
              <a:t> p</a:t>
            </a:r>
            <a:r>
              <a:rPr lang="zh-CN" altLang="en-US" sz="1200">
                <a:latin typeface="Arial" panose="020B0604020202020204" pitchFamily="34" charset="0"/>
                <a:cs typeface="Arial" panose="020B0604020202020204" pitchFamily="34" charset="0"/>
              </a:rPr>
              <a:t>ersonalized customized products according to customer requirements</a:t>
            </a:r>
            <a:endParaRPr lang="zh-CN" altLang="en-US" sz="1200">
              <a:latin typeface="Arial" panose="020B0604020202020204" pitchFamily="34" charset="0"/>
              <a:cs typeface="Arial" panose="020B0604020202020204" pitchFamily="34" charset="0"/>
            </a:endParaRPr>
          </a:p>
        </p:txBody>
      </p:sp>
      <p:sp>
        <p:nvSpPr>
          <p:cNvPr id="78" name="Rectangle 42"/>
          <p:cNvSpPr>
            <a:spLocks noChangeArrowheads="1"/>
          </p:cNvSpPr>
          <p:nvPr>
            <p:custDataLst>
              <p:tags r:id="rId9"/>
            </p:custDataLst>
          </p:nvPr>
        </p:nvSpPr>
        <p:spPr bwMode="auto">
          <a:xfrm>
            <a:off x="4571365" y="2108200"/>
            <a:ext cx="4238625" cy="11639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oAutofit/>
          </a:bodyPr>
          <a:p>
            <a:pPr>
              <a:lnSpc>
                <a:spcPct val="150000"/>
              </a:lnSpc>
            </a:pPr>
            <a:r>
              <a:rPr lang="zh-CN" altLang="en-US" sz="1200">
                <a:ea typeface="微软雅黑" panose="020B0503020204020204" pitchFamily="34" charset="-122"/>
                <a:cs typeface="+mn-lt"/>
              </a:rPr>
              <a:t>Having years of professional application experience, fully understanding customer needs, and proposing rational suggestions</a:t>
            </a:r>
            <a:endParaRPr lang="zh-CN" altLang="en-US" sz="1200">
              <a:ea typeface="微软雅黑" panose="020B0503020204020204" pitchFamily="34" charset="-122"/>
              <a:cs typeface="+mn-lt"/>
            </a:endParaRPr>
          </a:p>
        </p:txBody>
      </p:sp>
      <p:sp>
        <p:nvSpPr>
          <p:cNvPr id="79" name="Rectangle 42"/>
          <p:cNvSpPr>
            <a:spLocks noChangeArrowheads="1"/>
          </p:cNvSpPr>
          <p:nvPr>
            <p:custDataLst>
              <p:tags r:id="rId10"/>
            </p:custDataLst>
          </p:nvPr>
        </p:nvSpPr>
        <p:spPr bwMode="auto">
          <a:xfrm>
            <a:off x="3859530" y="3075305"/>
            <a:ext cx="4877435" cy="25920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oAutofit/>
          </a:bodyPr>
          <a:p>
            <a:pPr>
              <a:lnSpc>
                <a:spcPct val="150000"/>
              </a:lnSpc>
            </a:pPr>
            <a:r>
              <a:rPr lang="zh-CN" altLang="en-US" sz="1200">
                <a:ea typeface="微软雅黑" panose="020B0503020204020204" pitchFamily="34" charset="-122"/>
                <a:cs typeface="+mn-lt"/>
              </a:rPr>
              <a:t>The raw materials are all from the cooperation of well-known large factories, and some of them are developed in cooperation with universities to ensure the progressiveness and forward-looking nature of the materials; Lay a solid foundation for customization from the source</a:t>
            </a:r>
            <a:endParaRPr lang="zh-CN" altLang="en-US" sz="1200">
              <a:ea typeface="微软雅黑" panose="020B0503020204020204" pitchFamily="34" charset="-122"/>
              <a:cs typeface="+mn-lt"/>
            </a:endParaRPr>
          </a:p>
        </p:txBody>
      </p:sp>
      <p:sp>
        <p:nvSpPr>
          <p:cNvPr id="80" name="矩形 79"/>
          <p:cNvSpPr/>
          <p:nvPr/>
        </p:nvSpPr>
        <p:spPr>
          <a:xfrm>
            <a:off x="6948170" y="195580"/>
            <a:ext cx="1872615" cy="431800"/>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81" name="图片 80"/>
          <p:cNvPicPr>
            <a:picLocks noChangeAspect="1"/>
          </p:cNvPicPr>
          <p:nvPr/>
        </p:nvPicPr>
        <p:blipFill>
          <a:blip r:embed="rId11"/>
          <a:stretch>
            <a:fillRect/>
          </a:stretch>
        </p:blipFill>
        <p:spPr>
          <a:xfrm>
            <a:off x="7854315" y="339725"/>
            <a:ext cx="786130" cy="222885"/>
          </a:xfrm>
          <a:prstGeom prst="rect">
            <a:avLst/>
          </a:prstGeom>
        </p:spPr>
      </p:pic>
    </p:spTree>
  </p:cSld>
  <p:clrMapOvr>
    <a:masterClrMapping/>
  </p:clrMapOvr>
  <p:transition spd="slow" advTm="6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nodePh="1">
                                  <p:stCondLst>
                                    <p:cond delay="0"/>
                                  </p:stCondLst>
                                  <p:endCondLst>
                                    <p:cond evt="begin" delay="0">
                                      <p:tn val="5"/>
                                    </p:cond>
                                  </p:end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4"/>
          <p:cNvSpPr>
            <a:spLocks noChangeArrowheads="1"/>
          </p:cNvSpPr>
          <p:nvPr>
            <p:custDataLst>
              <p:tags r:id="rId1"/>
            </p:custDataLst>
          </p:nvPr>
        </p:nvSpPr>
        <p:spPr bwMode="auto">
          <a:xfrm>
            <a:off x="1862829" y="2814465"/>
            <a:ext cx="523875" cy="526256"/>
          </a:xfrm>
          <a:prstGeom prst="ellipse">
            <a:avLst/>
          </a:prstGeom>
          <a:solidFill>
            <a:schemeClr val="accent2"/>
          </a:solidFill>
          <a:ln>
            <a:noFill/>
          </a:ln>
        </p:spPr>
        <p:txBody>
          <a:bodyPr lIns="68573" tIns="34286" rIns="68573" bIns="34286" anchor="ct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2400">
              <a:solidFill>
                <a:srgbClr val="F2F2F2"/>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7" name="Oval 12"/>
          <p:cNvSpPr>
            <a:spLocks noChangeArrowheads="1"/>
          </p:cNvSpPr>
          <p:nvPr>
            <p:custDataLst>
              <p:tags r:id="rId2"/>
            </p:custDataLst>
          </p:nvPr>
        </p:nvSpPr>
        <p:spPr bwMode="auto">
          <a:xfrm>
            <a:off x="3620096" y="2814465"/>
            <a:ext cx="525066" cy="526256"/>
          </a:xfrm>
          <a:prstGeom prst="ellipse">
            <a:avLst/>
          </a:prstGeom>
          <a:solidFill>
            <a:schemeClr val="accent1"/>
          </a:solidFill>
          <a:ln>
            <a:noFill/>
          </a:ln>
        </p:spPr>
        <p:txBody>
          <a:bodyPr lIns="68573" tIns="34286" rIns="68573" bIns="34286" anchor="ct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2400">
              <a:solidFill>
                <a:srgbClr val="F2F2F2"/>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8" name="Oval 14"/>
          <p:cNvSpPr>
            <a:spLocks noChangeArrowheads="1"/>
          </p:cNvSpPr>
          <p:nvPr>
            <p:custDataLst>
              <p:tags r:id="rId3"/>
            </p:custDataLst>
          </p:nvPr>
        </p:nvSpPr>
        <p:spPr bwMode="auto">
          <a:xfrm>
            <a:off x="5226250" y="2814465"/>
            <a:ext cx="523875" cy="526256"/>
          </a:xfrm>
          <a:prstGeom prst="ellipse">
            <a:avLst/>
          </a:prstGeom>
          <a:solidFill>
            <a:schemeClr val="accent2"/>
          </a:solidFill>
          <a:ln>
            <a:noFill/>
          </a:ln>
        </p:spPr>
        <p:txBody>
          <a:bodyPr lIns="68573" tIns="34286" rIns="68573" bIns="34286" anchor="ct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2400">
              <a:solidFill>
                <a:srgbClr val="F2F2F2"/>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9" name="Oval 16"/>
          <p:cNvSpPr>
            <a:spLocks noChangeArrowheads="1"/>
          </p:cNvSpPr>
          <p:nvPr>
            <p:custDataLst>
              <p:tags r:id="rId4"/>
            </p:custDataLst>
          </p:nvPr>
        </p:nvSpPr>
        <p:spPr bwMode="auto">
          <a:xfrm>
            <a:off x="6725271" y="2814465"/>
            <a:ext cx="522685" cy="526256"/>
          </a:xfrm>
          <a:prstGeom prst="ellipse">
            <a:avLst/>
          </a:prstGeom>
          <a:solidFill>
            <a:schemeClr val="accent1"/>
          </a:solidFill>
          <a:ln>
            <a:noFill/>
          </a:ln>
        </p:spPr>
        <p:txBody>
          <a:bodyPr lIns="68573" tIns="34286" rIns="68573" bIns="34286" anchor="ct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2400">
              <a:solidFill>
                <a:srgbClr val="F2F2F2"/>
              </a:solidFill>
              <a:latin typeface="微软雅黑" panose="020B0503020204020204" pitchFamily="34" charset="-122"/>
              <a:ea typeface="微软雅黑" panose="020B0503020204020204" pitchFamily="34" charset="-122"/>
              <a:sym typeface="Calibri" panose="020F0502020204030204" pitchFamily="34" charset="0"/>
            </a:endParaRPr>
          </a:p>
        </p:txBody>
      </p:sp>
      <p:grpSp>
        <p:nvGrpSpPr>
          <p:cNvPr id="10" name="Group 20"/>
          <p:cNvGrpSpPr/>
          <p:nvPr>
            <p:custDataLst>
              <p:tags r:id="rId5"/>
            </p:custDataLst>
          </p:nvPr>
        </p:nvGrpSpPr>
        <p:grpSpPr bwMode="auto">
          <a:xfrm>
            <a:off x="5357694" y="2916778"/>
            <a:ext cx="294084" cy="296466"/>
            <a:chOff x="0" y="0"/>
            <a:chExt cx="401822" cy="404317"/>
          </a:xfrm>
          <a:solidFill>
            <a:schemeClr val="accent2"/>
          </a:solidFill>
        </p:grpSpPr>
        <p:sp>
          <p:nvSpPr>
            <p:cNvPr id="11" name="Freeform 42"/>
            <p:cNvSpPr>
              <a:spLocks noEditPoints="1" noChangeArrowheads="1"/>
            </p:cNvSpPr>
            <p:nvPr>
              <p:custDataLst>
                <p:tags r:id="rId6"/>
              </p:custDataLst>
            </p:nvPr>
          </p:nvSpPr>
          <p:spPr bwMode="auto">
            <a:xfrm>
              <a:off x="0" y="0"/>
              <a:ext cx="401822" cy="404317"/>
            </a:xfrm>
            <a:custGeom>
              <a:avLst/>
              <a:gdLst>
                <a:gd name="T0" fmla="*/ 661681284 w 121"/>
                <a:gd name="T1" fmla="*/ 0 h 121"/>
                <a:gd name="T2" fmla="*/ 0 w 121"/>
                <a:gd name="T3" fmla="*/ 681087023 h 121"/>
                <a:gd name="T4" fmla="*/ 661681284 w 121"/>
                <a:gd name="T5" fmla="*/ 1351010219 h 121"/>
                <a:gd name="T6" fmla="*/ 1334387766 w 121"/>
                <a:gd name="T7" fmla="*/ 681087023 h 121"/>
                <a:gd name="T8" fmla="*/ 661681284 w 121"/>
                <a:gd name="T9" fmla="*/ 0 h 121"/>
                <a:gd name="T10" fmla="*/ 661681284 w 121"/>
                <a:gd name="T11" fmla="*/ 1239355239 h 121"/>
                <a:gd name="T12" fmla="*/ 110278554 w 121"/>
                <a:gd name="T13" fmla="*/ 681087023 h 121"/>
                <a:gd name="T14" fmla="*/ 661681284 w 121"/>
                <a:gd name="T15" fmla="*/ 111654980 h 121"/>
                <a:gd name="T16" fmla="*/ 1224109212 w 121"/>
                <a:gd name="T17" fmla="*/ 681087023 h 121"/>
                <a:gd name="T18" fmla="*/ 661681284 w 121"/>
                <a:gd name="T19" fmla="*/ 1239355239 h 1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1"/>
                <a:gd name="T31" fmla="*/ 0 h 121"/>
                <a:gd name="T32" fmla="*/ 121 w 121"/>
                <a:gd name="T33" fmla="*/ 121 h 12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70">
                <a:latin typeface="微软雅黑" panose="020B0503020204020204" pitchFamily="34" charset="-122"/>
                <a:ea typeface="微软雅黑" panose="020B0503020204020204" pitchFamily="34" charset="-122"/>
              </a:endParaRPr>
            </a:p>
          </p:txBody>
        </p:sp>
        <p:sp>
          <p:nvSpPr>
            <p:cNvPr id="12" name="Freeform 43"/>
            <p:cNvSpPr>
              <a:spLocks noChangeArrowheads="1"/>
            </p:cNvSpPr>
            <p:nvPr>
              <p:custDataLst>
                <p:tags r:id="rId7"/>
              </p:custDataLst>
            </p:nvPr>
          </p:nvSpPr>
          <p:spPr bwMode="auto">
            <a:xfrm>
              <a:off x="107320" y="97336"/>
              <a:ext cx="139764" cy="199662"/>
            </a:xfrm>
            <a:custGeom>
              <a:avLst/>
              <a:gdLst>
                <a:gd name="T0" fmla="*/ 465094659 w 42"/>
                <a:gd name="T1" fmla="*/ 664415237 h 60"/>
                <a:gd name="T2" fmla="*/ 465094659 w 42"/>
                <a:gd name="T3" fmla="*/ 0 h 60"/>
                <a:gd name="T4" fmla="*/ 0 w 42"/>
                <a:gd name="T5" fmla="*/ 465089335 h 60"/>
                <a:gd name="T6" fmla="*/ 465094659 w 42"/>
                <a:gd name="T7" fmla="*/ 664415237 h 60"/>
                <a:gd name="T8" fmla="*/ 0 60000 65536"/>
                <a:gd name="T9" fmla="*/ 0 60000 65536"/>
                <a:gd name="T10" fmla="*/ 0 60000 65536"/>
                <a:gd name="T11" fmla="*/ 0 60000 65536"/>
                <a:gd name="T12" fmla="*/ 0 w 42"/>
                <a:gd name="T13" fmla="*/ 0 h 60"/>
                <a:gd name="T14" fmla="*/ 42 w 42"/>
                <a:gd name="T15" fmla="*/ 60 h 60"/>
              </a:gdLst>
              <a:ahLst/>
              <a:cxnLst>
                <a:cxn ang="T8">
                  <a:pos x="T0" y="T1"/>
                </a:cxn>
                <a:cxn ang="T9">
                  <a:pos x="T2" y="T3"/>
                </a:cxn>
                <a:cxn ang="T10">
                  <a:pos x="T4" y="T5"/>
                </a:cxn>
                <a:cxn ang="T11">
                  <a:pos x="T6" y="T7"/>
                </a:cxn>
              </a:cxnLst>
              <a:rect l="T12" t="T13" r="T14" b="T15"/>
              <a:pathLst>
                <a:path w="42" h="60">
                  <a:moveTo>
                    <a:pt x="42" y="60"/>
                  </a:moveTo>
                  <a:cubicBezTo>
                    <a:pt x="42" y="0"/>
                    <a:pt x="42" y="0"/>
                    <a:pt x="42" y="0"/>
                  </a:cubicBezTo>
                  <a:cubicBezTo>
                    <a:pt x="0" y="42"/>
                    <a:pt x="0" y="42"/>
                    <a:pt x="0" y="42"/>
                  </a:cubicBezTo>
                  <a:cubicBezTo>
                    <a:pt x="29" y="42"/>
                    <a:pt x="42" y="60"/>
                    <a:pt x="42" y="60"/>
                  </a:cubicBez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70">
                <a:latin typeface="微软雅黑" panose="020B0503020204020204" pitchFamily="34" charset="-122"/>
                <a:ea typeface="微软雅黑" panose="020B0503020204020204" pitchFamily="34" charset="-122"/>
              </a:endParaRPr>
            </a:p>
          </p:txBody>
        </p:sp>
      </p:grpSp>
      <p:grpSp>
        <p:nvGrpSpPr>
          <p:cNvPr id="13" name="Group 23"/>
          <p:cNvGrpSpPr/>
          <p:nvPr>
            <p:custDataLst>
              <p:tags r:id="rId8"/>
            </p:custDataLst>
          </p:nvPr>
        </p:nvGrpSpPr>
        <p:grpSpPr bwMode="auto">
          <a:xfrm>
            <a:off x="6875741" y="2926462"/>
            <a:ext cx="284560" cy="247650"/>
            <a:chOff x="0" y="0"/>
            <a:chExt cx="389342" cy="339426"/>
          </a:xfrm>
          <a:solidFill>
            <a:schemeClr val="bg1"/>
          </a:solidFill>
        </p:grpSpPr>
        <p:sp>
          <p:nvSpPr>
            <p:cNvPr id="14" name="Freeform 110"/>
            <p:cNvSpPr>
              <a:spLocks noChangeArrowheads="1"/>
            </p:cNvSpPr>
            <p:nvPr>
              <p:custDataLst>
                <p:tags r:id="rId9"/>
              </p:custDataLst>
            </p:nvPr>
          </p:nvSpPr>
          <p:spPr bwMode="auto">
            <a:xfrm>
              <a:off x="259561" y="102327"/>
              <a:ext cx="102328" cy="102328"/>
            </a:xfrm>
            <a:custGeom>
              <a:avLst/>
              <a:gdLst>
                <a:gd name="T0" fmla="*/ 0 w 41"/>
                <a:gd name="T1" fmla="*/ 242931664 h 41"/>
                <a:gd name="T2" fmla="*/ 18686091 w 41"/>
                <a:gd name="T3" fmla="*/ 255390722 h 41"/>
                <a:gd name="T4" fmla="*/ 255390722 w 41"/>
                <a:gd name="T5" fmla="*/ 18686091 h 41"/>
                <a:gd name="T6" fmla="*/ 242931664 w 41"/>
                <a:gd name="T7" fmla="*/ 0 h 41"/>
                <a:gd name="T8" fmla="*/ 0 w 41"/>
                <a:gd name="T9" fmla="*/ 242931664 h 41"/>
                <a:gd name="T10" fmla="*/ 0 60000 65536"/>
                <a:gd name="T11" fmla="*/ 0 60000 65536"/>
                <a:gd name="T12" fmla="*/ 0 60000 65536"/>
                <a:gd name="T13" fmla="*/ 0 60000 65536"/>
                <a:gd name="T14" fmla="*/ 0 60000 65536"/>
                <a:gd name="T15" fmla="*/ 0 w 41"/>
                <a:gd name="T16" fmla="*/ 0 h 41"/>
                <a:gd name="T17" fmla="*/ 41 w 41"/>
                <a:gd name="T18" fmla="*/ 41 h 41"/>
              </a:gdLst>
              <a:ahLst/>
              <a:cxnLst>
                <a:cxn ang="T10">
                  <a:pos x="T0" y="T1"/>
                </a:cxn>
                <a:cxn ang="T11">
                  <a:pos x="T2" y="T3"/>
                </a:cxn>
                <a:cxn ang="T12">
                  <a:pos x="T4" y="T5"/>
                </a:cxn>
                <a:cxn ang="T13">
                  <a:pos x="T6" y="T7"/>
                </a:cxn>
                <a:cxn ang="T14">
                  <a:pos x="T8" y="T9"/>
                </a:cxn>
              </a:cxnLst>
              <a:rect l="T15" t="T16" r="T17" b="T18"/>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70">
                <a:latin typeface="微软雅黑" panose="020B0503020204020204" pitchFamily="34" charset="-122"/>
                <a:ea typeface="微软雅黑" panose="020B0503020204020204" pitchFamily="34" charset="-122"/>
              </a:endParaRPr>
            </a:p>
          </p:txBody>
        </p:sp>
        <p:sp>
          <p:nvSpPr>
            <p:cNvPr id="15" name="Freeform 111"/>
            <p:cNvSpPr>
              <a:spLocks noChangeArrowheads="1"/>
            </p:cNvSpPr>
            <p:nvPr>
              <p:custDataLst>
                <p:tags r:id="rId10"/>
              </p:custDataLst>
            </p:nvPr>
          </p:nvSpPr>
          <p:spPr bwMode="auto">
            <a:xfrm>
              <a:off x="237098" y="74873"/>
              <a:ext cx="109814" cy="114806"/>
            </a:xfrm>
            <a:custGeom>
              <a:avLst/>
              <a:gdLst>
                <a:gd name="T0" fmla="*/ 230469637 w 44"/>
                <a:gd name="T1" fmla="*/ 0 h 46"/>
                <a:gd name="T2" fmla="*/ 0 w 44"/>
                <a:gd name="T3" fmla="*/ 242929496 h 46"/>
                <a:gd name="T4" fmla="*/ 37374197 w 44"/>
                <a:gd name="T5" fmla="*/ 286530818 h 46"/>
                <a:gd name="T6" fmla="*/ 274070786 w 44"/>
                <a:gd name="T7" fmla="*/ 49830796 h 46"/>
                <a:gd name="T8" fmla="*/ 230469637 w 44"/>
                <a:gd name="T9" fmla="*/ 0 h 46"/>
                <a:gd name="T10" fmla="*/ 0 60000 65536"/>
                <a:gd name="T11" fmla="*/ 0 60000 65536"/>
                <a:gd name="T12" fmla="*/ 0 60000 65536"/>
                <a:gd name="T13" fmla="*/ 0 60000 65536"/>
                <a:gd name="T14" fmla="*/ 0 60000 65536"/>
                <a:gd name="T15" fmla="*/ 0 w 44"/>
                <a:gd name="T16" fmla="*/ 0 h 46"/>
                <a:gd name="T17" fmla="*/ 44 w 44"/>
                <a:gd name="T18" fmla="*/ 46 h 46"/>
              </a:gdLst>
              <a:ahLst/>
              <a:cxnLst>
                <a:cxn ang="T10">
                  <a:pos x="T0" y="T1"/>
                </a:cxn>
                <a:cxn ang="T11">
                  <a:pos x="T2" y="T3"/>
                </a:cxn>
                <a:cxn ang="T12">
                  <a:pos x="T4" y="T5"/>
                </a:cxn>
                <a:cxn ang="T13">
                  <a:pos x="T6" y="T7"/>
                </a:cxn>
                <a:cxn ang="T14">
                  <a:pos x="T8" y="T9"/>
                </a:cxn>
              </a:cxnLst>
              <a:rect l="T15" t="T16" r="T17" b="T18"/>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70">
                <a:latin typeface="微软雅黑" panose="020B0503020204020204" pitchFamily="34" charset="-122"/>
                <a:ea typeface="微软雅黑" panose="020B0503020204020204" pitchFamily="34" charset="-122"/>
              </a:endParaRPr>
            </a:p>
          </p:txBody>
        </p:sp>
        <p:sp>
          <p:nvSpPr>
            <p:cNvPr id="16" name="Freeform 112"/>
            <p:cNvSpPr>
              <a:spLocks noChangeArrowheads="1"/>
            </p:cNvSpPr>
            <p:nvPr>
              <p:custDataLst>
                <p:tags r:id="rId11"/>
              </p:custDataLst>
            </p:nvPr>
          </p:nvSpPr>
          <p:spPr bwMode="auto">
            <a:xfrm>
              <a:off x="217132" y="59898"/>
              <a:ext cx="104823" cy="104823"/>
            </a:xfrm>
            <a:custGeom>
              <a:avLst/>
              <a:gdLst>
                <a:gd name="T0" fmla="*/ 0 w 42"/>
                <a:gd name="T1" fmla="*/ 236700317 h 42"/>
                <a:gd name="T2" fmla="*/ 24915429 w 42"/>
                <a:gd name="T3" fmla="*/ 261615746 h 42"/>
                <a:gd name="T4" fmla="*/ 261615746 w 42"/>
                <a:gd name="T5" fmla="*/ 24915429 h 42"/>
                <a:gd name="T6" fmla="*/ 236700317 w 42"/>
                <a:gd name="T7" fmla="*/ 0 h 42"/>
                <a:gd name="T8" fmla="*/ 0 w 42"/>
                <a:gd name="T9" fmla="*/ 236700317 h 42"/>
                <a:gd name="T10" fmla="*/ 0 60000 65536"/>
                <a:gd name="T11" fmla="*/ 0 60000 65536"/>
                <a:gd name="T12" fmla="*/ 0 60000 65536"/>
                <a:gd name="T13" fmla="*/ 0 60000 65536"/>
                <a:gd name="T14" fmla="*/ 0 60000 65536"/>
                <a:gd name="T15" fmla="*/ 0 w 42"/>
                <a:gd name="T16" fmla="*/ 0 h 42"/>
                <a:gd name="T17" fmla="*/ 42 w 42"/>
                <a:gd name="T18" fmla="*/ 42 h 42"/>
              </a:gdLst>
              <a:ahLst/>
              <a:cxnLst>
                <a:cxn ang="T10">
                  <a:pos x="T0" y="T1"/>
                </a:cxn>
                <a:cxn ang="T11">
                  <a:pos x="T2" y="T3"/>
                </a:cxn>
                <a:cxn ang="T12">
                  <a:pos x="T4" y="T5"/>
                </a:cxn>
                <a:cxn ang="T13">
                  <a:pos x="T6" y="T7"/>
                </a:cxn>
                <a:cxn ang="T14">
                  <a:pos x="T8" y="T9"/>
                </a:cxn>
              </a:cxnLst>
              <a:rect l="T15" t="T16" r="T17" b="T18"/>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70">
                <a:latin typeface="微软雅黑" panose="020B0503020204020204" pitchFamily="34" charset="-122"/>
                <a:ea typeface="微软雅黑" panose="020B0503020204020204" pitchFamily="34" charset="-122"/>
              </a:endParaRPr>
            </a:p>
          </p:txBody>
        </p:sp>
        <p:sp>
          <p:nvSpPr>
            <p:cNvPr id="17" name="Freeform 113"/>
            <p:cNvSpPr>
              <a:spLocks noChangeArrowheads="1"/>
            </p:cNvSpPr>
            <p:nvPr>
              <p:custDataLst>
                <p:tags r:id="rId12"/>
              </p:custDataLst>
            </p:nvPr>
          </p:nvSpPr>
          <p:spPr bwMode="auto">
            <a:xfrm>
              <a:off x="189679" y="162226"/>
              <a:ext cx="69882" cy="69882"/>
            </a:xfrm>
            <a:custGeom>
              <a:avLst/>
              <a:gdLst>
                <a:gd name="T0" fmla="*/ 174410497 w 28"/>
                <a:gd name="T1" fmla="*/ 124579640 h 28"/>
                <a:gd name="T2" fmla="*/ 49830858 w 28"/>
                <a:gd name="T3" fmla="*/ 0 h 28"/>
                <a:gd name="T4" fmla="*/ 0 w 28"/>
                <a:gd name="T5" fmla="*/ 124579640 h 28"/>
                <a:gd name="T6" fmla="*/ 56060339 w 28"/>
                <a:gd name="T7" fmla="*/ 174410497 h 28"/>
                <a:gd name="T8" fmla="*/ 174410497 w 28"/>
                <a:gd name="T9" fmla="*/ 124579640 h 28"/>
                <a:gd name="T10" fmla="*/ 0 60000 65536"/>
                <a:gd name="T11" fmla="*/ 0 60000 65536"/>
                <a:gd name="T12" fmla="*/ 0 60000 65536"/>
                <a:gd name="T13" fmla="*/ 0 60000 65536"/>
                <a:gd name="T14" fmla="*/ 0 60000 65536"/>
                <a:gd name="T15" fmla="*/ 0 w 28"/>
                <a:gd name="T16" fmla="*/ 0 h 28"/>
                <a:gd name="T17" fmla="*/ 28 w 28"/>
                <a:gd name="T18" fmla="*/ 28 h 28"/>
              </a:gdLst>
              <a:ahLst/>
              <a:cxnLst>
                <a:cxn ang="T10">
                  <a:pos x="T0" y="T1"/>
                </a:cxn>
                <a:cxn ang="T11">
                  <a:pos x="T2" y="T3"/>
                </a:cxn>
                <a:cxn ang="T12">
                  <a:pos x="T4" y="T5"/>
                </a:cxn>
                <a:cxn ang="T13">
                  <a:pos x="T6" y="T7"/>
                </a:cxn>
                <a:cxn ang="T14">
                  <a:pos x="T8" y="T9"/>
                </a:cxn>
              </a:cxnLst>
              <a:rect l="T15" t="T16" r="T17" b="T18"/>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70">
                <a:latin typeface="微软雅黑" panose="020B0503020204020204" pitchFamily="34" charset="-122"/>
                <a:ea typeface="微软雅黑" panose="020B0503020204020204" pitchFamily="34" charset="-122"/>
              </a:endParaRPr>
            </a:p>
          </p:txBody>
        </p:sp>
        <p:sp>
          <p:nvSpPr>
            <p:cNvPr id="18" name="Freeform 114"/>
            <p:cNvSpPr>
              <a:spLocks noChangeArrowheads="1"/>
            </p:cNvSpPr>
            <p:nvPr>
              <p:custDataLst>
                <p:tags r:id="rId13"/>
              </p:custDataLst>
            </p:nvPr>
          </p:nvSpPr>
          <p:spPr bwMode="auto">
            <a:xfrm>
              <a:off x="172208" y="219628"/>
              <a:ext cx="34941" cy="32446"/>
            </a:xfrm>
            <a:custGeom>
              <a:avLst/>
              <a:gdLst>
                <a:gd name="T0" fmla="*/ 0 w 14"/>
                <a:gd name="T1" fmla="*/ 80980224 h 13"/>
                <a:gd name="T2" fmla="*/ 87205249 w 14"/>
                <a:gd name="T3" fmla="*/ 37375296 h 13"/>
                <a:gd name="T4" fmla="*/ 37374391 w 14"/>
                <a:gd name="T5" fmla="*/ 0 h 13"/>
                <a:gd name="T6" fmla="*/ 0 w 14"/>
                <a:gd name="T7" fmla="*/ 80980224 h 13"/>
                <a:gd name="T8" fmla="*/ 0 60000 65536"/>
                <a:gd name="T9" fmla="*/ 0 60000 65536"/>
                <a:gd name="T10" fmla="*/ 0 60000 65536"/>
                <a:gd name="T11" fmla="*/ 0 60000 65536"/>
                <a:gd name="T12" fmla="*/ 0 w 14"/>
                <a:gd name="T13" fmla="*/ 0 h 13"/>
                <a:gd name="T14" fmla="*/ 14 w 14"/>
                <a:gd name="T15" fmla="*/ 13 h 13"/>
              </a:gdLst>
              <a:ahLst/>
              <a:cxnLst>
                <a:cxn ang="T8">
                  <a:pos x="T0" y="T1"/>
                </a:cxn>
                <a:cxn ang="T9">
                  <a:pos x="T2" y="T3"/>
                </a:cxn>
                <a:cxn ang="T10">
                  <a:pos x="T4" y="T5"/>
                </a:cxn>
                <a:cxn ang="T11">
                  <a:pos x="T6" y="T7"/>
                </a:cxn>
              </a:cxnLst>
              <a:rect l="T12" t="T13" r="T14" b="T15"/>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70">
                <a:latin typeface="微软雅黑" panose="020B0503020204020204" pitchFamily="34" charset="-122"/>
                <a:ea typeface="微软雅黑" panose="020B0503020204020204" pitchFamily="34" charset="-122"/>
              </a:endParaRPr>
            </a:p>
          </p:txBody>
        </p:sp>
        <p:sp>
          <p:nvSpPr>
            <p:cNvPr id="19" name="Freeform 115"/>
            <p:cNvSpPr>
              <a:spLocks noChangeArrowheads="1"/>
            </p:cNvSpPr>
            <p:nvPr>
              <p:custDataLst>
                <p:tags r:id="rId14"/>
              </p:custDataLst>
            </p:nvPr>
          </p:nvSpPr>
          <p:spPr bwMode="auto">
            <a:xfrm>
              <a:off x="319460" y="34941"/>
              <a:ext cx="69882" cy="69882"/>
            </a:xfrm>
            <a:custGeom>
              <a:avLst/>
              <a:gdLst>
                <a:gd name="T0" fmla="*/ 43603872 w 28"/>
                <a:gd name="T1" fmla="*/ 0 h 28"/>
                <a:gd name="T2" fmla="*/ 0 w 28"/>
                <a:gd name="T3" fmla="*/ 49830858 h 28"/>
                <a:gd name="T4" fmla="*/ 124579640 w 28"/>
                <a:gd name="T5" fmla="*/ 174410497 h 28"/>
                <a:gd name="T6" fmla="*/ 174410497 w 28"/>
                <a:gd name="T7" fmla="*/ 124579640 h 28"/>
                <a:gd name="T8" fmla="*/ 43603872 w 28"/>
                <a:gd name="T9" fmla="*/ 0 h 28"/>
                <a:gd name="T10" fmla="*/ 0 60000 65536"/>
                <a:gd name="T11" fmla="*/ 0 60000 65536"/>
                <a:gd name="T12" fmla="*/ 0 60000 65536"/>
                <a:gd name="T13" fmla="*/ 0 60000 65536"/>
                <a:gd name="T14" fmla="*/ 0 60000 65536"/>
                <a:gd name="T15" fmla="*/ 0 w 28"/>
                <a:gd name="T16" fmla="*/ 0 h 28"/>
                <a:gd name="T17" fmla="*/ 28 w 28"/>
                <a:gd name="T18" fmla="*/ 28 h 28"/>
              </a:gdLst>
              <a:ahLst/>
              <a:cxnLst>
                <a:cxn ang="T10">
                  <a:pos x="T0" y="T1"/>
                </a:cxn>
                <a:cxn ang="T11">
                  <a:pos x="T2" y="T3"/>
                </a:cxn>
                <a:cxn ang="T12">
                  <a:pos x="T4" y="T5"/>
                </a:cxn>
                <a:cxn ang="T13">
                  <a:pos x="T6" y="T7"/>
                </a:cxn>
                <a:cxn ang="T14">
                  <a:pos x="T8" y="T9"/>
                </a:cxn>
              </a:cxnLst>
              <a:rect l="T15" t="T16" r="T17" b="T18"/>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70">
                <a:latin typeface="微软雅黑" panose="020B0503020204020204" pitchFamily="34" charset="-122"/>
                <a:ea typeface="微软雅黑" panose="020B0503020204020204" pitchFamily="34" charset="-122"/>
              </a:endParaRPr>
            </a:p>
          </p:txBody>
        </p:sp>
        <p:sp>
          <p:nvSpPr>
            <p:cNvPr id="20" name="Freeform 116"/>
            <p:cNvSpPr>
              <a:spLocks noChangeArrowheads="1"/>
            </p:cNvSpPr>
            <p:nvPr>
              <p:custDataLst>
                <p:tags r:id="rId15"/>
              </p:custDataLst>
            </p:nvPr>
          </p:nvSpPr>
          <p:spPr bwMode="auto">
            <a:xfrm>
              <a:off x="0" y="0"/>
              <a:ext cx="279527" cy="339426"/>
            </a:xfrm>
            <a:custGeom>
              <a:avLst/>
              <a:gdLst>
                <a:gd name="T0" fmla="*/ 647806318 w 112"/>
                <a:gd name="T1" fmla="*/ 629121099 h 136"/>
                <a:gd name="T2" fmla="*/ 516997665 w 112"/>
                <a:gd name="T3" fmla="*/ 629121099 h 136"/>
                <a:gd name="T4" fmla="*/ 516997665 w 112"/>
                <a:gd name="T5" fmla="*/ 803531156 h 136"/>
                <a:gd name="T6" fmla="*/ 43601220 w 112"/>
                <a:gd name="T7" fmla="*/ 803531156 h 136"/>
                <a:gd name="T8" fmla="*/ 43601220 w 112"/>
                <a:gd name="T9" fmla="*/ 199325423 h 136"/>
                <a:gd name="T10" fmla="*/ 647806318 w 112"/>
                <a:gd name="T11" fmla="*/ 199325423 h 136"/>
                <a:gd name="T12" fmla="*/ 647806318 w 112"/>
                <a:gd name="T13" fmla="*/ 249156154 h 136"/>
                <a:gd name="T14" fmla="*/ 697636998 w 112"/>
                <a:gd name="T15" fmla="*/ 199325423 h 136"/>
                <a:gd name="T16" fmla="*/ 697636998 w 112"/>
                <a:gd name="T17" fmla="*/ 37374297 h 136"/>
                <a:gd name="T18" fmla="*/ 604202602 w 112"/>
                <a:gd name="T19" fmla="*/ 37374297 h 136"/>
                <a:gd name="T20" fmla="*/ 604202602 w 112"/>
                <a:gd name="T21" fmla="*/ 124579325 h 136"/>
                <a:gd name="T22" fmla="*/ 591746180 w 112"/>
                <a:gd name="T23" fmla="*/ 124579325 h 136"/>
                <a:gd name="T24" fmla="*/ 591746180 w 112"/>
                <a:gd name="T25" fmla="*/ 0 h 136"/>
                <a:gd name="T26" fmla="*/ 554371923 w 112"/>
                <a:gd name="T27" fmla="*/ 0 h 136"/>
                <a:gd name="T28" fmla="*/ 554371923 w 112"/>
                <a:gd name="T29" fmla="*/ 124579325 h 136"/>
                <a:gd name="T30" fmla="*/ 541915501 w 112"/>
                <a:gd name="T31" fmla="*/ 124579325 h 136"/>
                <a:gd name="T32" fmla="*/ 541915501 w 112"/>
                <a:gd name="T33" fmla="*/ 37374297 h 136"/>
                <a:gd name="T34" fmla="*/ 492082326 w 112"/>
                <a:gd name="T35" fmla="*/ 37374297 h 136"/>
                <a:gd name="T36" fmla="*/ 492082326 w 112"/>
                <a:gd name="T37" fmla="*/ 124579325 h 136"/>
                <a:gd name="T38" fmla="*/ 473396445 w 112"/>
                <a:gd name="T39" fmla="*/ 124579325 h 136"/>
                <a:gd name="T40" fmla="*/ 473396445 w 112"/>
                <a:gd name="T41" fmla="*/ 0 h 136"/>
                <a:gd name="T42" fmla="*/ 448481105 w 112"/>
                <a:gd name="T43" fmla="*/ 0 h 136"/>
                <a:gd name="T44" fmla="*/ 448481105 w 112"/>
                <a:gd name="T45" fmla="*/ 124579325 h 136"/>
                <a:gd name="T46" fmla="*/ 423565766 w 112"/>
                <a:gd name="T47" fmla="*/ 124579325 h 136"/>
                <a:gd name="T48" fmla="*/ 423565766 w 112"/>
                <a:gd name="T49" fmla="*/ 37374297 h 136"/>
                <a:gd name="T50" fmla="*/ 373735086 w 112"/>
                <a:gd name="T51" fmla="*/ 37374297 h 136"/>
                <a:gd name="T52" fmla="*/ 373735086 w 112"/>
                <a:gd name="T53" fmla="*/ 124579325 h 136"/>
                <a:gd name="T54" fmla="*/ 355046710 w 112"/>
                <a:gd name="T55" fmla="*/ 124579325 h 136"/>
                <a:gd name="T56" fmla="*/ 355046710 w 112"/>
                <a:gd name="T57" fmla="*/ 0 h 136"/>
                <a:gd name="T58" fmla="*/ 330131370 w 112"/>
                <a:gd name="T59" fmla="*/ 0 h 136"/>
                <a:gd name="T60" fmla="*/ 330131370 w 112"/>
                <a:gd name="T61" fmla="*/ 124579325 h 136"/>
                <a:gd name="T62" fmla="*/ 317674948 w 112"/>
                <a:gd name="T63" fmla="*/ 124579325 h 136"/>
                <a:gd name="T64" fmla="*/ 317674948 w 112"/>
                <a:gd name="T65" fmla="*/ 37374297 h 136"/>
                <a:gd name="T66" fmla="*/ 267841773 w 112"/>
                <a:gd name="T67" fmla="*/ 37374297 h 136"/>
                <a:gd name="T68" fmla="*/ 267841773 w 112"/>
                <a:gd name="T69" fmla="*/ 124579325 h 136"/>
                <a:gd name="T70" fmla="*/ 249155892 w 112"/>
                <a:gd name="T71" fmla="*/ 124579325 h 136"/>
                <a:gd name="T72" fmla="*/ 249155892 w 112"/>
                <a:gd name="T73" fmla="*/ 0 h 136"/>
                <a:gd name="T74" fmla="*/ 218011094 w 112"/>
                <a:gd name="T75" fmla="*/ 0 h 136"/>
                <a:gd name="T76" fmla="*/ 218011094 w 112"/>
                <a:gd name="T77" fmla="*/ 124579325 h 136"/>
                <a:gd name="T78" fmla="*/ 199325213 w 112"/>
                <a:gd name="T79" fmla="*/ 124579325 h 136"/>
                <a:gd name="T80" fmla="*/ 199325213 w 112"/>
                <a:gd name="T81" fmla="*/ 37374297 h 136"/>
                <a:gd name="T82" fmla="*/ 155721497 w 112"/>
                <a:gd name="T83" fmla="*/ 37374297 h 136"/>
                <a:gd name="T84" fmla="*/ 155721497 w 112"/>
                <a:gd name="T85" fmla="*/ 124579325 h 136"/>
                <a:gd name="T86" fmla="*/ 143265075 w 112"/>
                <a:gd name="T87" fmla="*/ 124579325 h 136"/>
                <a:gd name="T88" fmla="*/ 143265075 w 112"/>
                <a:gd name="T89" fmla="*/ 0 h 136"/>
                <a:gd name="T90" fmla="*/ 105890817 w 112"/>
                <a:gd name="T91" fmla="*/ 0 h 136"/>
                <a:gd name="T92" fmla="*/ 105890817 w 112"/>
                <a:gd name="T93" fmla="*/ 124579325 h 136"/>
                <a:gd name="T94" fmla="*/ 93434396 w 112"/>
                <a:gd name="T95" fmla="*/ 124579325 h 136"/>
                <a:gd name="T96" fmla="*/ 93434396 w 112"/>
                <a:gd name="T97" fmla="*/ 37374297 h 136"/>
                <a:gd name="T98" fmla="*/ 0 w 112"/>
                <a:gd name="T99" fmla="*/ 37374297 h 136"/>
                <a:gd name="T100" fmla="*/ 0 w 112"/>
                <a:gd name="T101" fmla="*/ 149494691 h 136"/>
                <a:gd name="T102" fmla="*/ 0 w 112"/>
                <a:gd name="T103" fmla="*/ 174410057 h 136"/>
                <a:gd name="T104" fmla="*/ 0 w 112"/>
                <a:gd name="T105" fmla="*/ 847132423 h 136"/>
                <a:gd name="T106" fmla="*/ 554371923 w 112"/>
                <a:gd name="T107" fmla="*/ 847132423 h 136"/>
                <a:gd name="T108" fmla="*/ 697636998 w 112"/>
                <a:gd name="T109" fmla="*/ 685181297 h 136"/>
                <a:gd name="T110" fmla="*/ 697636998 w 112"/>
                <a:gd name="T111" fmla="*/ 523227675 h 136"/>
                <a:gd name="T112" fmla="*/ 647806318 w 112"/>
                <a:gd name="T113" fmla="*/ 573060902 h 136"/>
                <a:gd name="T114" fmla="*/ 647806318 w 112"/>
                <a:gd name="T115" fmla="*/ 629121099 h 1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
                <a:gd name="T175" fmla="*/ 0 h 136"/>
                <a:gd name="T176" fmla="*/ 112 w 112"/>
                <a:gd name="T177" fmla="*/ 136 h 1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70">
                <a:latin typeface="微软雅黑" panose="020B0503020204020204" pitchFamily="34" charset="-122"/>
                <a:ea typeface="微软雅黑" panose="020B0503020204020204" pitchFamily="34" charset="-122"/>
              </a:endParaRPr>
            </a:p>
          </p:txBody>
        </p:sp>
        <p:sp>
          <p:nvSpPr>
            <p:cNvPr id="21" name="Rectangle 117"/>
            <p:cNvSpPr>
              <a:spLocks noChangeArrowheads="1"/>
            </p:cNvSpPr>
            <p:nvPr>
              <p:custDataLst>
                <p:tags r:id="rId16"/>
              </p:custDataLst>
            </p:nvPr>
          </p:nvSpPr>
          <p:spPr bwMode="auto">
            <a:xfrm>
              <a:off x="49916" y="114806"/>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1425">
                <a:solidFill>
                  <a:srgbClr val="F2F2F2"/>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22" name="Rectangle 118"/>
            <p:cNvSpPr>
              <a:spLocks noChangeArrowheads="1"/>
            </p:cNvSpPr>
            <p:nvPr>
              <p:custDataLst>
                <p:tags r:id="rId17"/>
              </p:custDataLst>
            </p:nvPr>
          </p:nvSpPr>
          <p:spPr bwMode="auto">
            <a:xfrm>
              <a:off x="49916" y="15473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1425">
                <a:solidFill>
                  <a:srgbClr val="F2F2F2"/>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23" name="Rectangle 119"/>
            <p:cNvSpPr>
              <a:spLocks noChangeArrowheads="1"/>
            </p:cNvSpPr>
            <p:nvPr>
              <p:custDataLst>
                <p:tags r:id="rId18"/>
              </p:custDataLst>
            </p:nvPr>
          </p:nvSpPr>
          <p:spPr bwMode="auto">
            <a:xfrm>
              <a:off x="49916" y="199662"/>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1425">
                <a:solidFill>
                  <a:srgbClr val="F2F2F2"/>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24" name="Rectangle 120"/>
            <p:cNvSpPr>
              <a:spLocks noChangeArrowheads="1"/>
            </p:cNvSpPr>
            <p:nvPr>
              <p:custDataLst>
                <p:tags r:id="rId19"/>
              </p:custDataLst>
            </p:nvPr>
          </p:nvSpPr>
          <p:spPr bwMode="auto">
            <a:xfrm>
              <a:off x="49916" y="242091"/>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1425">
                <a:solidFill>
                  <a:srgbClr val="F2F2F2"/>
                </a:solidFill>
                <a:latin typeface="微软雅黑" panose="020B0503020204020204" pitchFamily="34" charset="-122"/>
                <a:ea typeface="微软雅黑" panose="020B0503020204020204" pitchFamily="34" charset="-122"/>
                <a:sym typeface="Calibri" panose="020F0502020204030204" pitchFamily="34" charset="0"/>
              </a:endParaRPr>
            </a:p>
          </p:txBody>
        </p:sp>
      </p:grpSp>
      <p:grpSp>
        <p:nvGrpSpPr>
          <p:cNvPr id="25" name="Group 35"/>
          <p:cNvGrpSpPr/>
          <p:nvPr>
            <p:custDataLst>
              <p:tags r:id="rId20"/>
            </p:custDataLst>
          </p:nvPr>
        </p:nvGrpSpPr>
        <p:grpSpPr bwMode="auto">
          <a:xfrm>
            <a:off x="3751011" y="2933527"/>
            <a:ext cx="277415" cy="275034"/>
            <a:chOff x="0" y="0"/>
            <a:chExt cx="379359" cy="376864"/>
          </a:xfrm>
          <a:solidFill>
            <a:schemeClr val="bg1"/>
          </a:solidFill>
        </p:grpSpPr>
        <p:sp>
          <p:nvSpPr>
            <p:cNvPr id="29" name="Freeform 150"/>
            <p:cNvSpPr>
              <a:spLocks noEditPoints="1" noChangeArrowheads="1"/>
            </p:cNvSpPr>
            <p:nvPr>
              <p:custDataLst>
                <p:tags r:id="rId21"/>
              </p:custDataLst>
            </p:nvPr>
          </p:nvSpPr>
          <p:spPr bwMode="auto">
            <a:xfrm>
              <a:off x="0" y="0"/>
              <a:ext cx="379359" cy="376864"/>
            </a:xfrm>
            <a:custGeom>
              <a:avLst/>
              <a:gdLst>
                <a:gd name="T0" fmla="*/ 631200133 w 114"/>
                <a:gd name="T1" fmla="*/ 0 h 114"/>
                <a:gd name="T2" fmla="*/ 0 w 114"/>
                <a:gd name="T3" fmla="*/ 622923134 h 114"/>
                <a:gd name="T4" fmla="*/ 631200133 w 114"/>
                <a:gd name="T5" fmla="*/ 1245846268 h 114"/>
                <a:gd name="T6" fmla="*/ 1262396938 w 114"/>
                <a:gd name="T7" fmla="*/ 622923134 h 114"/>
                <a:gd name="T8" fmla="*/ 631200133 w 114"/>
                <a:gd name="T9" fmla="*/ 0 h 114"/>
                <a:gd name="T10" fmla="*/ 631200133 w 114"/>
                <a:gd name="T11" fmla="*/ 1180275237 h 114"/>
                <a:gd name="T12" fmla="*/ 66441068 w 114"/>
                <a:gd name="T13" fmla="*/ 622923134 h 114"/>
                <a:gd name="T14" fmla="*/ 631200133 w 114"/>
                <a:gd name="T15" fmla="*/ 65571030 h 114"/>
                <a:gd name="T16" fmla="*/ 1195955869 w 114"/>
                <a:gd name="T17" fmla="*/ 622923134 h 114"/>
                <a:gd name="T18" fmla="*/ 631200133 w 114"/>
                <a:gd name="T19" fmla="*/ 1180275237 h 1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4"/>
                <a:gd name="T31" fmla="*/ 0 h 114"/>
                <a:gd name="T32" fmla="*/ 114 w 114"/>
                <a:gd name="T33" fmla="*/ 114 h 1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70">
                <a:latin typeface="微软雅黑" panose="020B0503020204020204" pitchFamily="34" charset="-122"/>
                <a:ea typeface="微软雅黑" panose="020B0503020204020204" pitchFamily="34" charset="-122"/>
              </a:endParaRPr>
            </a:p>
          </p:txBody>
        </p:sp>
        <p:sp>
          <p:nvSpPr>
            <p:cNvPr id="30" name="Rectangle 151"/>
            <p:cNvSpPr>
              <a:spLocks noChangeArrowheads="1"/>
            </p:cNvSpPr>
            <p:nvPr>
              <p:custDataLst>
                <p:tags r:id="rId22"/>
              </p:custDataLst>
            </p:nvPr>
          </p:nvSpPr>
          <p:spPr bwMode="auto">
            <a:xfrm>
              <a:off x="144756" y="272040"/>
              <a:ext cx="22463"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1425">
                <a:solidFill>
                  <a:srgbClr val="F2F2F2"/>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31" name="Rectangle 152"/>
            <p:cNvSpPr>
              <a:spLocks noChangeArrowheads="1"/>
            </p:cNvSpPr>
            <p:nvPr>
              <p:custDataLst>
                <p:tags r:id="rId23"/>
              </p:custDataLst>
            </p:nvPr>
          </p:nvSpPr>
          <p:spPr bwMode="auto">
            <a:xfrm>
              <a:off x="179697" y="272040"/>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1425">
                <a:solidFill>
                  <a:srgbClr val="F2F2F2"/>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32" name="Rectangle 153"/>
            <p:cNvSpPr>
              <a:spLocks noChangeArrowheads="1"/>
            </p:cNvSpPr>
            <p:nvPr>
              <p:custDataLst>
                <p:tags r:id="rId24"/>
              </p:custDataLst>
            </p:nvPr>
          </p:nvSpPr>
          <p:spPr bwMode="auto">
            <a:xfrm>
              <a:off x="214638" y="272040"/>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1425">
                <a:solidFill>
                  <a:srgbClr val="F2F2F2"/>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33" name="Freeform 154"/>
            <p:cNvSpPr>
              <a:spLocks noChangeArrowheads="1"/>
            </p:cNvSpPr>
            <p:nvPr>
              <p:custDataLst>
                <p:tags r:id="rId25"/>
              </p:custDataLst>
            </p:nvPr>
          </p:nvSpPr>
          <p:spPr bwMode="auto">
            <a:xfrm>
              <a:off x="117303" y="107318"/>
              <a:ext cx="82362" cy="84857"/>
            </a:xfrm>
            <a:custGeom>
              <a:avLst/>
              <a:gdLst>
                <a:gd name="T0" fmla="*/ 206217976 w 25"/>
                <a:gd name="T1" fmla="*/ 253464465 h 25"/>
                <a:gd name="T2" fmla="*/ 238780616 w 25"/>
                <a:gd name="T3" fmla="*/ 288028418 h 25"/>
                <a:gd name="T4" fmla="*/ 271339962 w 25"/>
                <a:gd name="T5" fmla="*/ 253464465 h 25"/>
                <a:gd name="T6" fmla="*/ 238780616 w 25"/>
                <a:gd name="T7" fmla="*/ 218900511 h 25"/>
                <a:gd name="T8" fmla="*/ 227925304 w 25"/>
                <a:gd name="T9" fmla="*/ 218900511 h 25"/>
                <a:gd name="T10" fmla="*/ 0 w 25"/>
                <a:gd name="T11" fmla="*/ 0 h 25"/>
                <a:gd name="T12" fmla="*/ 206217976 w 25"/>
                <a:gd name="T13" fmla="*/ 253464465 h 25"/>
                <a:gd name="T14" fmla="*/ 206217976 w 25"/>
                <a:gd name="T15" fmla="*/ 253464465 h 25"/>
                <a:gd name="T16" fmla="*/ 0 60000 65536"/>
                <a:gd name="T17" fmla="*/ 0 60000 65536"/>
                <a:gd name="T18" fmla="*/ 0 60000 65536"/>
                <a:gd name="T19" fmla="*/ 0 60000 65536"/>
                <a:gd name="T20" fmla="*/ 0 60000 65536"/>
                <a:gd name="T21" fmla="*/ 0 60000 65536"/>
                <a:gd name="T22" fmla="*/ 0 60000 65536"/>
                <a:gd name="T23" fmla="*/ 0 60000 65536"/>
                <a:gd name="T24" fmla="*/ 0 w 25"/>
                <a:gd name="T25" fmla="*/ 0 h 25"/>
                <a:gd name="T26" fmla="*/ 25 w 25"/>
                <a:gd name="T27" fmla="*/ 25 h 2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70">
                <a:latin typeface="微软雅黑" panose="020B0503020204020204" pitchFamily="34" charset="-122"/>
                <a:ea typeface="微软雅黑" panose="020B0503020204020204" pitchFamily="34" charset="-122"/>
              </a:endParaRPr>
            </a:p>
          </p:txBody>
        </p:sp>
        <p:sp>
          <p:nvSpPr>
            <p:cNvPr id="34" name="Freeform 155"/>
            <p:cNvSpPr>
              <a:spLocks noChangeArrowheads="1"/>
            </p:cNvSpPr>
            <p:nvPr>
              <p:custDataLst>
                <p:tags r:id="rId26"/>
              </p:custDataLst>
            </p:nvPr>
          </p:nvSpPr>
          <p:spPr bwMode="auto">
            <a:xfrm>
              <a:off x="67387" y="272040"/>
              <a:ext cx="22463" cy="19966"/>
            </a:xfrm>
            <a:custGeom>
              <a:avLst/>
              <a:gdLst>
                <a:gd name="T0" fmla="*/ 0 w 9"/>
                <a:gd name="T1" fmla="*/ 37371361 h 8"/>
                <a:gd name="T2" fmla="*/ 18689216 w 9"/>
                <a:gd name="T3" fmla="*/ 49830145 h 8"/>
                <a:gd name="T4" fmla="*/ 56065152 w 9"/>
                <a:gd name="T5" fmla="*/ 6229392 h 8"/>
                <a:gd name="T6" fmla="*/ 43605675 w 9"/>
                <a:gd name="T7" fmla="*/ 0 h 8"/>
                <a:gd name="T8" fmla="*/ 0 w 9"/>
                <a:gd name="T9" fmla="*/ 37371361 h 8"/>
                <a:gd name="T10" fmla="*/ 0 60000 65536"/>
                <a:gd name="T11" fmla="*/ 0 60000 65536"/>
                <a:gd name="T12" fmla="*/ 0 60000 65536"/>
                <a:gd name="T13" fmla="*/ 0 60000 65536"/>
                <a:gd name="T14" fmla="*/ 0 60000 65536"/>
                <a:gd name="T15" fmla="*/ 0 w 9"/>
                <a:gd name="T16" fmla="*/ 0 h 8"/>
                <a:gd name="T17" fmla="*/ 9 w 9"/>
                <a:gd name="T18" fmla="*/ 8 h 8"/>
              </a:gdLst>
              <a:ahLst/>
              <a:cxnLst>
                <a:cxn ang="T10">
                  <a:pos x="T0" y="T1"/>
                </a:cxn>
                <a:cxn ang="T11">
                  <a:pos x="T2" y="T3"/>
                </a:cxn>
                <a:cxn ang="T12">
                  <a:pos x="T4" y="T5"/>
                </a:cxn>
                <a:cxn ang="T13">
                  <a:pos x="T6" y="T7"/>
                </a:cxn>
                <a:cxn ang="T14">
                  <a:pos x="T8" y="T9"/>
                </a:cxn>
              </a:cxnLst>
              <a:rect l="T15" t="T16" r="T17" b="T18"/>
              <a:pathLst>
                <a:path w="9" h="8">
                  <a:moveTo>
                    <a:pt x="0" y="6"/>
                  </a:moveTo>
                  <a:lnTo>
                    <a:pt x="3" y="8"/>
                  </a:lnTo>
                  <a:lnTo>
                    <a:pt x="9" y="1"/>
                  </a:lnTo>
                  <a:lnTo>
                    <a:pt x="7" y="0"/>
                  </a:lnTo>
                  <a:lnTo>
                    <a:pt x="0" y="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70">
                <a:latin typeface="微软雅黑" panose="020B0503020204020204" pitchFamily="34" charset="-122"/>
                <a:ea typeface="微软雅黑" panose="020B0503020204020204" pitchFamily="34" charset="-122"/>
              </a:endParaRPr>
            </a:p>
          </p:txBody>
        </p:sp>
        <p:sp>
          <p:nvSpPr>
            <p:cNvPr id="35" name="Freeform 156"/>
            <p:cNvSpPr>
              <a:spLocks noChangeArrowheads="1"/>
            </p:cNvSpPr>
            <p:nvPr>
              <p:custDataLst>
                <p:tags r:id="rId27"/>
              </p:custDataLst>
            </p:nvPr>
          </p:nvSpPr>
          <p:spPr bwMode="auto">
            <a:xfrm>
              <a:off x="47421" y="227116"/>
              <a:ext cx="27454" cy="14975"/>
            </a:xfrm>
            <a:custGeom>
              <a:avLst/>
              <a:gdLst>
                <a:gd name="T0" fmla="*/ 56061068 w 11"/>
                <a:gd name="T1" fmla="*/ 0 h 6"/>
                <a:gd name="T2" fmla="*/ 0 w 11"/>
                <a:gd name="T3" fmla="*/ 18688800 h 6"/>
                <a:gd name="T4" fmla="*/ 6229562 w 11"/>
                <a:gd name="T5" fmla="*/ 37375104 h 6"/>
                <a:gd name="T6" fmla="*/ 68520192 w 11"/>
                <a:gd name="T7" fmla="*/ 18688800 h 6"/>
                <a:gd name="T8" fmla="*/ 56061068 w 11"/>
                <a:gd name="T9" fmla="*/ 0 h 6"/>
                <a:gd name="T10" fmla="*/ 0 60000 65536"/>
                <a:gd name="T11" fmla="*/ 0 60000 65536"/>
                <a:gd name="T12" fmla="*/ 0 60000 65536"/>
                <a:gd name="T13" fmla="*/ 0 60000 65536"/>
                <a:gd name="T14" fmla="*/ 0 60000 65536"/>
                <a:gd name="T15" fmla="*/ 0 w 11"/>
                <a:gd name="T16" fmla="*/ 0 h 6"/>
                <a:gd name="T17" fmla="*/ 11 w 11"/>
                <a:gd name="T18" fmla="*/ 6 h 6"/>
              </a:gdLst>
              <a:ahLst/>
              <a:cxnLst>
                <a:cxn ang="T10">
                  <a:pos x="T0" y="T1"/>
                </a:cxn>
                <a:cxn ang="T11">
                  <a:pos x="T2" y="T3"/>
                </a:cxn>
                <a:cxn ang="T12">
                  <a:pos x="T4" y="T5"/>
                </a:cxn>
                <a:cxn ang="T13">
                  <a:pos x="T6" y="T7"/>
                </a:cxn>
                <a:cxn ang="T14">
                  <a:pos x="T8" y="T9"/>
                </a:cxn>
              </a:cxnLst>
              <a:rect l="T15" t="T16" r="T17" b="T18"/>
              <a:pathLst>
                <a:path w="11" h="6">
                  <a:moveTo>
                    <a:pt x="9" y="0"/>
                  </a:moveTo>
                  <a:lnTo>
                    <a:pt x="0" y="3"/>
                  </a:lnTo>
                  <a:lnTo>
                    <a:pt x="1" y="6"/>
                  </a:lnTo>
                  <a:lnTo>
                    <a:pt x="11" y="3"/>
                  </a:lnTo>
                  <a:lnTo>
                    <a:pt x="9"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70">
                <a:latin typeface="微软雅黑" panose="020B0503020204020204" pitchFamily="34" charset="-122"/>
                <a:ea typeface="微软雅黑" panose="020B0503020204020204" pitchFamily="34" charset="-122"/>
              </a:endParaRPr>
            </a:p>
          </p:txBody>
        </p:sp>
        <p:sp>
          <p:nvSpPr>
            <p:cNvPr id="36" name="Freeform 157"/>
            <p:cNvSpPr>
              <a:spLocks noChangeArrowheads="1"/>
            </p:cNvSpPr>
            <p:nvPr>
              <p:custDataLst>
                <p:tags r:id="rId28"/>
              </p:custDataLst>
            </p:nvPr>
          </p:nvSpPr>
          <p:spPr bwMode="auto">
            <a:xfrm>
              <a:off x="79865" y="74874"/>
              <a:ext cx="19966" cy="22463"/>
            </a:xfrm>
            <a:custGeom>
              <a:avLst/>
              <a:gdLst>
                <a:gd name="T0" fmla="*/ 0 w 8"/>
                <a:gd name="T1" fmla="*/ 18689216 h 9"/>
                <a:gd name="T2" fmla="*/ 43600753 w 8"/>
                <a:gd name="T3" fmla="*/ 56065152 h 9"/>
                <a:gd name="T4" fmla="*/ 49830145 w 8"/>
                <a:gd name="T5" fmla="*/ 43605675 h 9"/>
                <a:gd name="T6" fmla="*/ 12458784 w 8"/>
                <a:gd name="T7" fmla="*/ 0 h 9"/>
                <a:gd name="T8" fmla="*/ 0 w 8"/>
                <a:gd name="T9" fmla="*/ 18689216 h 9"/>
                <a:gd name="T10" fmla="*/ 0 60000 65536"/>
                <a:gd name="T11" fmla="*/ 0 60000 65536"/>
                <a:gd name="T12" fmla="*/ 0 60000 65536"/>
                <a:gd name="T13" fmla="*/ 0 60000 65536"/>
                <a:gd name="T14" fmla="*/ 0 60000 65536"/>
                <a:gd name="T15" fmla="*/ 0 w 8"/>
                <a:gd name="T16" fmla="*/ 0 h 9"/>
                <a:gd name="T17" fmla="*/ 8 w 8"/>
                <a:gd name="T18" fmla="*/ 9 h 9"/>
              </a:gdLst>
              <a:ahLst/>
              <a:cxnLst>
                <a:cxn ang="T10">
                  <a:pos x="T0" y="T1"/>
                </a:cxn>
                <a:cxn ang="T11">
                  <a:pos x="T2" y="T3"/>
                </a:cxn>
                <a:cxn ang="T12">
                  <a:pos x="T4" y="T5"/>
                </a:cxn>
                <a:cxn ang="T13">
                  <a:pos x="T6" y="T7"/>
                </a:cxn>
                <a:cxn ang="T14">
                  <a:pos x="T8" y="T9"/>
                </a:cxn>
              </a:cxnLst>
              <a:rect l="T15" t="T16" r="T17" b="T18"/>
              <a:pathLst>
                <a:path w="8" h="9">
                  <a:moveTo>
                    <a:pt x="0" y="3"/>
                  </a:moveTo>
                  <a:lnTo>
                    <a:pt x="7" y="9"/>
                  </a:lnTo>
                  <a:lnTo>
                    <a:pt x="8" y="7"/>
                  </a:lnTo>
                  <a:lnTo>
                    <a:pt x="2" y="0"/>
                  </a:lnTo>
                  <a:lnTo>
                    <a:pt x="0" y="3"/>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70">
                <a:latin typeface="微软雅黑" panose="020B0503020204020204" pitchFamily="34" charset="-122"/>
                <a:ea typeface="微软雅黑" panose="020B0503020204020204" pitchFamily="34" charset="-122"/>
              </a:endParaRPr>
            </a:p>
          </p:txBody>
        </p:sp>
        <p:sp>
          <p:nvSpPr>
            <p:cNvPr id="37" name="Freeform 158"/>
            <p:cNvSpPr>
              <a:spLocks noChangeArrowheads="1"/>
            </p:cNvSpPr>
            <p:nvPr>
              <p:custDataLst>
                <p:tags r:id="rId29"/>
              </p:custDataLst>
            </p:nvPr>
          </p:nvSpPr>
          <p:spPr bwMode="auto">
            <a:xfrm>
              <a:off x="49916" y="124789"/>
              <a:ext cx="27454" cy="12480"/>
            </a:xfrm>
            <a:custGeom>
              <a:avLst/>
              <a:gdLst>
                <a:gd name="T0" fmla="*/ 68520192 w 11"/>
                <a:gd name="T1" fmla="*/ 18690048 h 5"/>
                <a:gd name="T2" fmla="*/ 12459124 w 11"/>
                <a:gd name="T3" fmla="*/ 0 h 5"/>
                <a:gd name="T4" fmla="*/ 0 w 11"/>
                <a:gd name="T5" fmla="*/ 18690048 h 5"/>
                <a:gd name="T6" fmla="*/ 62290630 w 11"/>
                <a:gd name="T7" fmla="*/ 31150080 h 5"/>
                <a:gd name="T8" fmla="*/ 68520192 w 11"/>
                <a:gd name="T9" fmla="*/ 18690048 h 5"/>
                <a:gd name="T10" fmla="*/ 0 60000 65536"/>
                <a:gd name="T11" fmla="*/ 0 60000 65536"/>
                <a:gd name="T12" fmla="*/ 0 60000 65536"/>
                <a:gd name="T13" fmla="*/ 0 60000 65536"/>
                <a:gd name="T14" fmla="*/ 0 60000 65536"/>
                <a:gd name="T15" fmla="*/ 0 w 11"/>
                <a:gd name="T16" fmla="*/ 0 h 5"/>
                <a:gd name="T17" fmla="*/ 11 w 11"/>
                <a:gd name="T18" fmla="*/ 5 h 5"/>
              </a:gdLst>
              <a:ahLst/>
              <a:cxnLst>
                <a:cxn ang="T10">
                  <a:pos x="T0" y="T1"/>
                </a:cxn>
                <a:cxn ang="T11">
                  <a:pos x="T2" y="T3"/>
                </a:cxn>
                <a:cxn ang="T12">
                  <a:pos x="T4" y="T5"/>
                </a:cxn>
                <a:cxn ang="T13">
                  <a:pos x="T6" y="T7"/>
                </a:cxn>
                <a:cxn ang="T14">
                  <a:pos x="T8" y="T9"/>
                </a:cxn>
              </a:cxnLst>
              <a:rect l="T15" t="T16" r="T17" b="T18"/>
              <a:pathLst>
                <a:path w="11" h="5">
                  <a:moveTo>
                    <a:pt x="11" y="3"/>
                  </a:moveTo>
                  <a:lnTo>
                    <a:pt x="2" y="0"/>
                  </a:lnTo>
                  <a:lnTo>
                    <a:pt x="0" y="3"/>
                  </a:lnTo>
                  <a:lnTo>
                    <a:pt x="10" y="5"/>
                  </a:lnTo>
                  <a:lnTo>
                    <a:pt x="11" y="3"/>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70">
                <a:latin typeface="微软雅黑" panose="020B0503020204020204" pitchFamily="34" charset="-122"/>
                <a:ea typeface="微软雅黑" panose="020B0503020204020204" pitchFamily="34" charset="-122"/>
              </a:endParaRPr>
            </a:p>
          </p:txBody>
        </p:sp>
        <p:sp>
          <p:nvSpPr>
            <p:cNvPr id="38" name="Rectangle 159"/>
            <p:cNvSpPr>
              <a:spLocks noChangeArrowheads="1"/>
            </p:cNvSpPr>
            <p:nvPr>
              <p:custDataLst>
                <p:tags r:id="rId30"/>
              </p:custDataLst>
            </p:nvPr>
          </p:nvSpPr>
          <p:spPr bwMode="auto">
            <a:xfrm>
              <a:off x="187185" y="34941"/>
              <a:ext cx="7488" cy="22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1425">
                <a:solidFill>
                  <a:srgbClr val="F2F2F2"/>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39" name="Freeform 160"/>
            <p:cNvSpPr>
              <a:spLocks noChangeArrowheads="1"/>
            </p:cNvSpPr>
            <p:nvPr>
              <p:custDataLst>
                <p:tags r:id="rId31"/>
              </p:custDataLst>
            </p:nvPr>
          </p:nvSpPr>
          <p:spPr bwMode="auto">
            <a:xfrm>
              <a:off x="119798" y="44924"/>
              <a:ext cx="17471" cy="22463"/>
            </a:xfrm>
            <a:custGeom>
              <a:avLst/>
              <a:gdLst>
                <a:gd name="T0" fmla="*/ 43605120 w 7"/>
                <a:gd name="T1" fmla="*/ 49835413 h 9"/>
                <a:gd name="T2" fmla="*/ 18688978 w 7"/>
                <a:gd name="T3" fmla="*/ 0 h 9"/>
                <a:gd name="T4" fmla="*/ 0 w 7"/>
                <a:gd name="T5" fmla="*/ 12459477 h 9"/>
                <a:gd name="T6" fmla="*/ 24916142 w 7"/>
                <a:gd name="T7" fmla="*/ 56065152 h 9"/>
                <a:gd name="T8" fmla="*/ 43605120 w 7"/>
                <a:gd name="T9" fmla="*/ 49835413 h 9"/>
                <a:gd name="T10" fmla="*/ 0 60000 65536"/>
                <a:gd name="T11" fmla="*/ 0 60000 65536"/>
                <a:gd name="T12" fmla="*/ 0 60000 65536"/>
                <a:gd name="T13" fmla="*/ 0 60000 65536"/>
                <a:gd name="T14" fmla="*/ 0 60000 65536"/>
                <a:gd name="T15" fmla="*/ 0 w 7"/>
                <a:gd name="T16" fmla="*/ 0 h 9"/>
                <a:gd name="T17" fmla="*/ 7 w 7"/>
                <a:gd name="T18" fmla="*/ 9 h 9"/>
              </a:gdLst>
              <a:ahLst/>
              <a:cxnLst>
                <a:cxn ang="T10">
                  <a:pos x="T0" y="T1"/>
                </a:cxn>
                <a:cxn ang="T11">
                  <a:pos x="T2" y="T3"/>
                </a:cxn>
                <a:cxn ang="T12">
                  <a:pos x="T4" y="T5"/>
                </a:cxn>
                <a:cxn ang="T13">
                  <a:pos x="T6" y="T7"/>
                </a:cxn>
                <a:cxn ang="T14">
                  <a:pos x="T8" y="T9"/>
                </a:cxn>
              </a:cxnLst>
              <a:rect l="T15" t="T16" r="T17" b="T18"/>
              <a:pathLst>
                <a:path w="7" h="9">
                  <a:moveTo>
                    <a:pt x="7" y="8"/>
                  </a:moveTo>
                  <a:lnTo>
                    <a:pt x="3" y="0"/>
                  </a:lnTo>
                  <a:lnTo>
                    <a:pt x="0" y="2"/>
                  </a:lnTo>
                  <a:lnTo>
                    <a:pt x="4" y="9"/>
                  </a:lnTo>
                  <a:lnTo>
                    <a:pt x="7" y="8"/>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70">
                <a:latin typeface="微软雅黑" panose="020B0503020204020204" pitchFamily="34" charset="-122"/>
                <a:ea typeface="微软雅黑" panose="020B0503020204020204" pitchFamily="34" charset="-122"/>
              </a:endParaRPr>
            </a:p>
          </p:txBody>
        </p:sp>
        <p:sp>
          <p:nvSpPr>
            <p:cNvPr id="40" name="Freeform 161"/>
            <p:cNvSpPr>
              <a:spLocks noChangeArrowheads="1"/>
            </p:cNvSpPr>
            <p:nvPr>
              <p:custDataLst>
                <p:tags r:id="rId32"/>
              </p:custDataLst>
            </p:nvPr>
          </p:nvSpPr>
          <p:spPr bwMode="auto">
            <a:xfrm>
              <a:off x="234604" y="44924"/>
              <a:ext cx="12480" cy="27454"/>
            </a:xfrm>
            <a:custGeom>
              <a:avLst/>
              <a:gdLst>
                <a:gd name="T0" fmla="*/ 0 w 5"/>
                <a:gd name="T1" fmla="*/ 56061068 h 11"/>
                <a:gd name="T2" fmla="*/ 12460032 w 5"/>
                <a:gd name="T3" fmla="*/ 68520192 h 11"/>
                <a:gd name="T4" fmla="*/ 31150080 w 5"/>
                <a:gd name="T5" fmla="*/ 12459124 h 11"/>
                <a:gd name="T6" fmla="*/ 12460032 w 5"/>
                <a:gd name="T7" fmla="*/ 0 h 11"/>
                <a:gd name="T8" fmla="*/ 0 w 5"/>
                <a:gd name="T9" fmla="*/ 56061068 h 11"/>
                <a:gd name="T10" fmla="*/ 0 60000 65536"/>
                <a:gd name="T11" fmla="*/ 0 60000 65536"/>
                <a:gd name="T12" fmla="*/ 0 60000 65536"/>
                <a:gd name="T13" fmla="*/ 0 60000 65536"/>
                <a:gd name="T14" fmla="*/ 0 60000 65536"/>
                <a:gd name="T15" fmla="*/ 0 w 5"/>
                <a:gd name="T16" fmla="*/ 0 h 11"/>
                <a:gd name="T17" fmla="*/ 5 w 5"/>
                <a:gd name="T18" fmla="*/ 11 h 11"/>
              </a:gdLst>
              <a:ahLst/>
              <a:cxnLst>
                <a:cxn ang="T10">
                  <a:pos x="T0" y="T1"/>
                </a:cxn>
                <a:cxn ang="T11">
                  <a:pos x="T2" y="T3"/>
                </a:cxn>
                <a:cxn ang="T12">
                  <a:pos x="T4" y="T5"/>
                </a:cxn>
                <a:cxn ang="T13">
                  <a:pos x="T6" y="T7"/>
                </a:cxn>
                <a:cxn ang="T14">
                  <a:pos x="T8" y="T9"/>
                </a:cxn>
              </a:cxnLst>
              <a:rect l="T15" t="T16" r="T17" b="T18"/>
              <a:pathLst>
                <a:path w="5" h="11">
                  <a:moveTo>
                    <a:pt x="0" y="9"/>
                  </a:moveTo>
                  <a:lnTo>
                    <a:pt x="2" y="11"/>
                  </a:lnTo>
                  <a:lnTo>
                    <a:pt x="5" y="2"/>
                  </a:lnTo>
                  <a:lnTo>
                    <a:pt x="2" y="0"/>
                  </a:lnTo>
                  <a:lnTo>
                    <a:pt x="0" y="9"/>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70">
                <a:latin typeface="微软雅黑" panose="020B0503020204020204" pitchFamily="34" charset="-122"/>
                <a:ea typeface="微软雅黑" panose="020B0503020204020204" pitchFamily="34" charset="-122"/>
              </a:endParaRPr>
            </a:p>
          </p:txBody>
        </p:sp>
        <p:sp>
          <p:nvSpPr>
            <p:cNvPr id="41" name="Freeform 162"/>
            <p:cNvSpPr>
              <a:spLocks noChangeArrowheads="1"/>
            </p:cNvSpPr>
            <p:nvPr>
              <p:custDataLst>
                <p:tags r:id="rId33"/>
              </p:custDataLst>
            </p:nvPr>
          </p:nvSpPr>
          <p:spPr bwMode="auto">
            <a:xfrm>
              <a:off x="277033" y="272040"/>
              <a:ext cx="22463" cy="19966"/>
            </a:xfrm>
            <a:custGeom>
              <a:avLst/>
              <a:gdLst>
                <a:gd name="T0" fmla="*/ 0 w 9"/>
                <a:gd name="T1" fmla="*/ 6229392 h 8"/>
                <a:gd name="T2" fmla="*/ 49835413 w 9"/>
                <a:gd name="T3" fmla="*/ 49830145 h 8"/>
                <a:gd name="T4" fmla="*/ 56065152 w 9"/>
                <a:gd name="T5" fmla="*/ 37371361 h 8"/>
                <a:gd name="T6" fmla="*/ 18689216 w 9"/>
                <a:gd name="T7" fmla="*/ 0 h 8"/>
                <a:gd name="T8" fmla="*/ 0 w 9"/>
                <a:gd name="T9" fmla="*/ 6229392 h 8"/>
                <a:gd name="T10" fmla="*/ 0 60000 65536"/>
                <a:gd name="T11" fmla="*/ 0 60000 65536"/>
                <a:gd name="T12" fmla="*/ 0 60000 65536"/>
                <a:gd name="T13" fmla="*/ 0 60000 65536"/>
                <a:gd name="T14" fmla="*/ 0 60000 65536"/>
                <a:gd name="T15" fmla="*/ 0 w 9"/>
                <a:gd name="T16" fmla="*/ 0 h 8"/>
                <a:gd name="T17" fmla="*/ 9 w 9"/>
                <a:gd name="T18" fmla="*/ 8 h 8"/>
              </a:gdLst>
              <a:ahLst/>
              <a:cxnLst>
                <a:cxn ang="T10">
                  <a:pos x="T0" y="T1"/>
                </a:cxn>
                <a:cxn ang="T11">
                  <a:pos x="T2" y="T3"/>
                </a:cxn>
                <a:cxn ang="T12">
                  <a:pos x="T4" y="T5"/>
                </a:cxn>
                <a:cxn ang="T13">
                  <a:pos x="T6" y="T7"/>
                </a:cxn>
                <a:cxn ang="T14">
                  <a:pos x="T8" y="T9"/>
                </a:cxn>
              </a:cxnLst>
              <a:rect l="T15" t="T16" r="T17" b="T18"/>
              <a:pathLst>
                <a:path w="9" h="8">
                  <a:moveTo>
                    <a:pt x="0" y="1"/>
                  </a:moveTo>
                  <a:lnTo>
                    <a:pt x="8" y="8"/>
                  </a:lnTo>
                  <a:lnTo>
                    <a:pt x="9" y="6"/>
                  </a:lnTo>
                  <a:lnTo>
                    <a:pt x="3" y="0"/>
                  </a:lnTo>
                  <a:lnTo>
                    <a:pt x="0" y="1"/>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70">
                <a:latin typeface="微软雅黑" panose="020B0503020204020204" pitchFamily="34" charset="-122"/>
                <a:ea typeface="微软雅黑" panose="020B0503020204020204" pitchFamily="34" charset="-122"/>
              </a:endParaRPr>
            </a:p>
          </p:txBody>
        </p:sp>
        <p:sp>
          <p:nvSpPr>
            <p:cNvPr id="42" name="Freeform 163"/>
            <p:cNvSpPr>
              <a:spLocks noChangeArrowheads="1"/>
            </p:cNvSpPr>
            <p:nvPr>
              <p:custDataLst>
                <p:tags r:id="rId34"/>
              </p:custDataLst>
            </p:nvPr>
          </p:nvSpPr>
          <p:spPr bwMode="auto">
            <a:xfrm>
              <a:off x="304486" y="227116"/>
              <a:ext cx="24958" cy="14975"/>
            </a:xfrm>
            <a:custGeom>
              <a:avLst/>
              <a:gdLst>
                <a:gd name="T0" fmla="*/ 0 w 10"/>
                <a:gd name="T1" fmla="*/ 18688800 h 6"/>
                <a:gd name="T2" fmla="*/ 56060660 w 10"/>
                <a:gd name="T3" fmla="*/ 37375104 h 6"/>
                <a:gd name="T4" fmla="*/ 62290176 w 10"/>
                <a:gd name="T5" fmla="*/ 18688800 h 6"/>
                <a:gd name="T6" fmla="*/ 6229517 w 10"/>
                <a:gd name="T7" fmla="*/ 0 h 6"/>
                <a:gd name="T8" fmla="*/ 0 w 10"/>
                <a:gd name="T9" fmla="*/ 18688800 h 6"/>
                <a:gd name="T10" fmla="*/ 0 60000 65536"/>
                <a:gd name="T11" fmla="*/ 0 60000 65536"/>
                <a:gd name="T12" fmla="*/ 0 60000 65536"/>
                <a:gd name="T13" fmla="*/ 0 60000 65536"/>
                <a:gd name="T14" fmla="*/ 0 60000 65536"/>
                <a:gd name="T15" fmla="*/ 0 w 10"/>
                <a:gd name="T16" fmla="*/ 0 h 6"/>
                <a:gd name="T17" fmla="*/ 10 w 10"/>
                <a:gd name="T18" fmla="*/ 6 h 6"/>
              </a:gdLst>
              <a:ahLst/>
              <a:cxnLst>
                <a:cxn ang="T10">
                  <a:pos x="T0" y="T1"/>
                </a:cxn>
                <a:cxn ang="T11">
                  <a:pos x="T2" y="T3"/>
                </a:cxn>
                <a:cxn ang="T12">
                  <a:pos x="T4" y="T5"/>
                </a:cxn>
                <a:cxn ang="T13">
                  <a:pos x="T6" y="T7"/>
                </a:cxn>
                <a:cxn ang="T14">
                  <a:pos x="T8" y="T9"/>
                </a:cxn>
              </a:cxnLst>
              <a:rect l="T15" t="T16" r="T17" b="T18"/>
              <a:pathLst>
                <a:path w="10" h="6">
                  <a:moveTo>
                    <a:pt x="0" y="3"/>
                  </a:moveTo>
                  <a:lnTo>
                    <a:pt x="9" y="6"/>
                  </a:lnTo>
                  <a:lnTo>
                    <a:pt x="10" y="3"/>
                  </a:lnTo>
                  <a:lnTo>
                    <a:pt x="1" y="0"/>
                  </a:lnTo>
                  <a:lnTo>
                    <a:pt x="0" y="3"/>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70">
                <a:latin typeface="微软雅黑" panose="020B0503020204020204" pitchFamily="34" charset="-122"/>
                <a:ea typeface="微软雅黑" panose="020B0503020204020204" pitchFamily="34" charset="-122"/>
              </a:endParaRPr>
            </a:p>
          </p:txBody>
        </p:sp>
        <p:sp>
          <p:nvSpPr>
            <p:cNvPr id="43" name="Freeform 164"/>
            <p:cNvSpPr>
              <a:spLocks noChangeArrowheads="1"/>
            </p:cNvSpPr>
            <p:nvPr>
              <p:custDataLst>
                <p:tags r:id="rId35"/>
              </p:custDataLst>
            </p:nvPr>
          </p:nvSpPr>
          <p:spPr bwMode="auto">
            <a:xfrm>
              <a:off x="274536" y="74874"/>
              <a:ext cx="22463" cy="22463"/>
            </a:xfrm>
            <a:custGeom>
              <a:avLst/>
              <a:gdLst>
                <a:gd name="T0" fmla="*/ 56065152 w 9"/>
                <a:gd name="T1" fmla="*/ 18689216 h 9"/>
                <a:gd name="T2" fmla="*/ 49835413 w 9"/>
                <a:gd name="T3" fmla="*/ 0 h 9"/>
                <a:gd name="T4" fmla="*/ 0 w 9"/>
                <a:gd name="T5" fmla="*/ 43605675 h 9"/>
                <a:gd name="T6" fmla="*/ 12459477 w 9"/>
                <a:gd name="T7" fmla="*/ 56065152 h 9"/>
                <a:gd name="T8" fmla="*/ 56065152 w 9"/>
                <a:gd name="T9" fmla="*/ 18689216 h 9"/>
                <a:gd name="T10" fmla="*/ 0 60000 65536"/>
                <a:gd name="T11" fmla="*/ 0 60000 65536"/>
                <a:gd name="T12" fmla="*/ 0 60000 65536"/>
                <a:gd name="T13" fmla="*/ 0 60000 65536"/>
                <a:gd name="T14" fmla="*/ 0 60000 65536"/>
                <a:gd name="T15" fmla="*/ 0 w 9"/>
                <a:gd name="T16" fmla="*/ 0 h 9"/>
                <a:gd name="T17" fmla="*/ 9 w 9"/>
                <a:gd name="T18" fmla="*/ 9 h 9"/>
              </a:gdLst>
              <a:ahLst/>
              <a:cxnLst>
                <a:cxn ang="T10">
                  <a:pos x="T0" y="T1"/>
                </a:cxn>
                <a:cxn ang="T11">
                  <a:pos x="T2" y="T3"/>
                </a:cxn>
                <a:cxn ang="T12">
                  <a:pos x="T4" y="T5"/>
                </a:cxn>
                <a:cxn ang="T13">
                  <a:pos x="T6" y="T7"/>
                </a:cxn>
                <a:cxn ang="T14">
                  <a:pos x="T8" y="T9"/>
                </a:cxn>
              </a:cxnLst>
              <a:rect l="T15" t="T16" r="T17" b="T18"/>
              <a:pathLst>
                <a:path w="9" h="9">
                  <a:moveTo>
                    <a:pt x="9" y="3"/>
                  </a:moveTo>
                  <a:lnTo>
                    <a:pt x="8" y="0"/>
                  </a:lnTo>
                  <a:lnTo>
                    <a:pt x="0" y="7"/>
                  </a:lnTo>
                  <a:lnTo>
                    <a:pt x="2" y="9"/>
                  </a:lnTo>
                  <a:lnTo>
                    <a:pt x="9" y="3"/>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70">
                <a:latin typeface="微软雅黑" panose="020B0503020204020204" pitchFamily="34" charset="-122"/>
                <a:ea typeface="微软雅黑" panose="020B0503020204020204" pitchFamily="34" charset="-122"/>
              </a:endParaRPr>
            </a:p>
          </p:txBody>
        </p:sp>
        <p:sp>
          <p:nvSpPr>
            <p:cNvPr id="44" name="Freeform 165"/>
            <p:cNvSpPr>
              <a:spLocks noChangeArrowheads="1"/>
            </p:cNvSpPr>
            <p:nvPr>
              <p:custDataLst>
                <p:tags r:id="rId36"/>
              </p:custDataLst>
            </p:nvPr>
          </p:nvSpPr>
          <p:spPr bwMode="auto">
            <a:xfrm>
              <a:off x="299494" y="124789"/>
              <a:ext cx="27454" cy="12480"/>
            </a:xfrm>
            <a:custGeom>
              <a:avLst/>
              <a:gdLst>
                <a:gd name="T0" fmla="*/ 62290630 w 11"/>
                <a:gd name="T1" fmla="*/ 0 h 5"/>
                <a:gd name="T2" fmla="*/ 0 w 11"/>
                <a:gd name="T3" fmla="*/ 18690048 h 5"/>
                <a:gd name="T4" fmla="*/ 12459124 w 11"/>
                <a:gd name="T5" fmla="*/ 31150080 h 5"/>
                <a:gd name="T6" fmla="*/ 68520192 w 11"/>
                <a:gd name="T7" fmla="*/ 18690048 h 5"/>
                <a:gd name="T8" fmla="*/ 62290630 w 11"/>
                <a:gd name="T9" fmla="*/ 0 h 5"/>
                <a:gd name="T10" fmla="*/ 0 60000 65536"/>
                <a:gd name="T11" fmla="*/ 0 60000 65536"/>
                <a:gd name="T12" fmla="*/ 0 60000 65536"/>
                <a:gd name="T13" fmla="*/ 0 60000 65536"/>
                <a:gd name="T14" fmla="*/ 0 60000 65536"/>
                <a:gd name="T15" fmla="*/ 0 w 11"/>
                <a:gd name="T16" fmla="*/ 0 h 5"/>
                <a:gd name="T17" fmla="*/ 11 w 11"/>
                <a:gd name="T18" fmla="*/ 5 h 5"/>
              </a:gdLst>
              <a:ahLst/>
              <a:cxnLst>
                <a:cxn ang="T10">
                  <a:pos x="T0" y="T1"/>
                </a:cxn>
                <a:cxn ang="T11">
                  <a:pos x="T2" y="T3"/>
                </a:cxn>
                <a:cxn ang="T12">
                  <a:pos x="T4" y="T5"/>
                </a:cxn>
                <a:cxn ang="T13">
                  <a:pos x="T6" y="T7"/>
                </a:cxn>
                <a:cxn ang="T14">
                  <a:pos x="T8" y="T9"/>
                </a:cxn>
              </a:cxnLst>
              <a:rect l="T15" t="T16" r="T17" b="T18"/>
              <a:pathLst>
                <a:path w="11" h="5">
                  <a:moveTo>
                    <a:pt x="10" y="0"/>
                  </a:moveTo>
                  <a:lnTo>
                    <a:pt x="0" y="3"/>
                  </a:lnTo>
                  <a:lnTo>
                    <a:pt x="2" y="5"/>
                  </a:lnTo>
                  <a:lnTo>
                    <a:pt x="11" y="3"/>
                  </a:lnTo>
                  <a:lnTo>
                    <a:pt x="1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70">
                <a:latin typeface="微软雅黑" panose="020B0503020204020204" pitchFamily="34" charset="-122"/>
                <a:ea typeface="微软雅黑" panose="020B0503020204020204" pitchFamily="34" charset="-122"/>
              </a:endParaRPr>
            </a:p>
          </p:txBody>
        </p:sp>
        <p:sp>
          <p:nvSpPr>
            <p:cNvPr id="45" name="Rectangle 166"/>
            <p:cNvSpPr>
              <a:spLocks noChangeArrowheads="1"/>
            </p:cNvSpPr>
            <p:nvPr>
              <p:custDataLst>
                <p:tags r:id="rId37"/>
              </p:custDataLst>
            </p:nvPr>
          </p:nvSpPr>
          <p:spPr bwMode="auto">
            <a:xfrm>
              <a:off x="39933" y="174705"/>
              <a:ext cx="24958"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1425">
                <a:solidFill>
                  <a:srgbClr val="F2F2F2"/>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46" name="Rectangle 167"/>
            <p:cNvSpPr>
              <a:spLocks noChangeArrowheads="1"/>
            </p:cNvSpPr>
            <p:nvPr>
              <p:custDataLst>
                <p:tags r:id="rId38"/>
              </p:custDataLst>
            </p:nvPr>
          </p:nvSpPr>
          <p:spPr bwMode="auto">
            <a:xfrm>
              <a:off x="316965" y="177200"/>
              <a:ext cx="27454"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1425">
                <a:solidFill>
                  <a:srgbClr val="F2F2F2"/>
                </a:solidFill>
                <a:latin typeface="微软雅黑" panose="020B0503020204020204" pitchFamily="34" charset="-122"/>
                <a:ea typeface="微软雅黑" panose="020B0503020204020204" pitchFamily="34" charset="-122"/>
                <a:sym typeface="Calibri" panose="020F0502020204030204" pitchFamily="34" charset="0"/>
              </a:endParaRPr>
            </a:p>
          </p:txBody>
        </p:sp>
      </p:grpSp>
      <p:sp>
        <p:nvSpPr>
          <p:cNvPr id="3" name="标题 2"/>
          <p:cNvSpPr>
            <a:spLocks noGrp="1"/>
          </p:cNvSpPr>
          <p:nvPr>
            <p:ph type="title"/>
          </p:nvPr>
        </p:nvSpPr>
        <p:spPr/>
        <p:txBody>
          <a:bodyPr/>
          <a:lstStyle/>
          <a:p>
            <a:r>
              <a:rPr sz="1800" dirty="0">
                <a:solidFill>
                  <a:prstClr val="black">
                    <a:lumMod val="65000"/>
                    <a:lumOff val="35000"/>
                  </a:prstClr>
                </a:solidFill>
              </a:rPr>
              <a:t>Professional </a:t>
            </a:r>
            <a:r>
              <a:rPr lang="en-US" altLang="zh-CN" sz="1800" dirty="0">
                <a:solidFill>
                  <a:prstClr val="black">
                    <a:lumMod val="65000"/>
                    <a:lumOff val="35000"/>
                  </a:prstClr>
                </a:solidFill>
              </a:rPr>
              <a:t>T</a:t>
            </a:r>
            <a:r>
              <a:rPr sz="1800" dirty="0">
                <a:solidFill>
                  <a:prstClr val="black">
                    <a:lumMod val="65000"/>
                    <a:lumOff val="35000"/>
                  </a:prstClr>
                </a:solidFill>
              </a:rPr>
              <a:t>eam</a:t>
            </a:r>
            <a:endParaRPr sz="1800" dirty="0">
              <a:solidFill>
                <a:prstClr val="black">
                  <a:lumMod val="65000"/>
                  <a:lumOff val="35000"/>
                </a:prstClr>
              </a:solidFill>
            </a:endParaRPr>
          </a:p>
        </p:txBody>
      </p:sp>
      <p:sp>
        <p:nvSpPr>
          <p:cNvPr id="62" name="TextBox 11"/>
          <p:cNvSpPr txBox="1">
            <a:spLocks noChangeArrowheads="1"/>
          </p:cNvSpPr>
          <p:nvPr>
            <p:custDataLst>
              <p:tags r:id="rId39"/>
            </p:custDataLst>
          </p:nvPr>
        </p:nvSpPr>
        <p:spPr bwMode="auto">
          <a:xfrm flipH="1">
            <a:off x="66675" y="3507740"/>
            <a:ext cx="3208020" cy="1285875"/>
          </a:xfrm>
          <a:prstGeom prst="rect">
            <a:avLst/>
          </a:prstGeom>
          <a:noFill/>
          <a:ln>
            <a:noFill/>
          </a:ln>
          <a:effectLst/>
        </p:spPr>
        <p:txBody>
          <a:bodyPr wrap="square">
            <a:no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285750" indent="-285750" eaLnBrk="1" fontAlgn="auto" hangingPunct="1">
              <a:spcBef>
                <a:spcPts val="0"/>
              </a:spcBef>
              <a:spcAft>
                <a:spcPts val="0"/>
              </a:spcAft>
              <a:buClr>
                <a:schemeClr val="accent1"/>
              </a:buClr>
              <a:buFont typeface="Wingdings" panose="05000000000000000000" pitchFamily="2" charset="2"/>
              <a:buChar char="n"/>
              <a:defRPr/>
            </a:pPr>
            <a:r>
              <a:rPr lang="zh-CN" altLang="en-US" sz="1400" b="1" kern="0" dirty="0">
                <a:solidFill>
                  <a:schemeClr val="tx1">
                    <a:lumMod val="65000"/>
                    <a:lumOff val="35000"/>
                  </a:schemeClr>
                </a:solidFill>
                <a:latin typeface="+mn-lt"/>
                <a:ea typeface="+mn-ea"/>
                <a:cs typeface="+mn-lt"/>
                <a:sym typeface="+mn-lt"/>
              </a:rPr>
              <a:t>Complete organizational structure</a:t>
            </a:r>
            <a:r>
              <a:rPr lang="en-US" altLang="zh-CN" sz="1400" b="1" kern="0" dirty="0">
                <a:solidFill>
                  <a:schemeClr val="tx1">
                    <a:lumMod val="65000"/>
                    <a:lumOff val="35000"/>
                  </a:schemeClr>
                </a:solidFill>
                <a:latin typeface="+mn-lt"/>
                <a:ea typeface="+mn-ea"/>
                <a:cs typeface="+mn-lt"/>
                <a:sym typeface="+mn-lt"/>
              </a:rPr>
              <a:t>,d</a:t>
            </a:r>
            <a:r>
              <a:rPr lang="zh-CN" altLang="en-US" sz="1400" b="1" kern="0" dirty="0">
                <a:solidFill>
                  <a:schemeClr val="tx1">
                    <a:lumMod val="65000"/>
                    <a:lumOff val="35000"/>
                  </a:schemeClr>
                </a:solidFill>
                <a:latin typeface="+mn-lt"/>
                <a:ea typeface="+mn-ea"/>
                <a:cs typeface="+mn-lt"/>
                <a:sym typeface="+mn-lt"/>
              </a:rPr>
              <a:t>edicated person in charge for each department</a:t>
            </a:r>
            <a:r>
              <a:rPr lang="zh-CN" altLang="en-US" sz="1400" b="1" kern="0" dirty="0">
                <a:solidFill>
                  <a:schemeClr val="tx1">
                    <a:lumMod val="65000"/>
                    <a:lumOff val="35000"/>
                  </a:schemeClr>
                </a:solidFill>
                <a:latin typeface="+mn-lt"/>
                <a:ea typeface="+mn-ea"/>
                <a:cs typeface="+mn-ea"/>
                <a:sym typeface="+mn-lt"/>
              </a:rPr>
              <a:t>   </a:t>
            </a:r>
            <a:endParaRPr lang="en-US" altLang="zh-CN" sz="1400" b="1" kern="0" dirty="0">
              <a:solidFill>
                <a:schemeClr val="tx1">
                  <a:lumMod val="65000"/>
                  <a:lumOff val="35000"/>
                </a:schemeClr>
              </a:solidFill>
              <a:latin typeface="+mn-lt"/>
              <a:ea typeface="+mn-ea"/>
              <a:cs typeface="+mn-ea"/>
              <a:sym typeface="+mn-lt"/>
            </a:endParaRPr>
          </a:p>
        </p:txBody>
      </p:sp>
      <p:sp>
        <p:nvSpPr>
          <p:cNvPr id="64" name="TextBox 11"/>
          <p:cNvSpPr txBox="1">
            <a:spLocks noChangeArrowheads="1"/>
          </p:cNvSpPr>
          <p:nvPr>
            <p:custDataLst>
              <p:tags r:id="rId40"/>
            </p:custDataLst>
          </p:nvPr>
        </p:nvSpPr>
        <p:spPr bwMode="auto">
          <a:xfrm flipH="1">
            <a:off x="2910093" y="3507872"/>
            <a:ext cx="1628775" cy="521970"/>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285750" indent="-285750" eaLnBrk="1" fontAlgn="auto" hangingPunct="1">
              <a:spcBef>
                <a:spcPts val="0"/>
              </a:spcBef>
              <a:spcAft>
                <a:spcPts val="0"/>
              </a:spcAft>
              <a:buClr>
                <a:schemeClr val="accent1"/>
              </a:buClr>
              <a:buFont typeface="Wingdings" panose="05000000000000000000" pitchFamily="2" charset="2"/>
              <a:buChar char="n"/>
              <a:defRPr/>
            </a:pPr>
            <a:r>
              <a:rPr lang="en-US" altLang="zh-CN" sz="1400" b="1" kern="0" dirty="0">
                <a:solidFill>
                  <a:schemeClr val="tx1">
                    <a:lumMod val="65000"/>
                    <a:lumOff val="35000"/>
                  </a:schemeClr>
                </a:solidFill>
                <a:latin typeface="+mn-lt"/>
                <a:ea typeface="+mn-ea"/>
                <a:cs typeface="+mn-lt"/>
                <a:sym typeface="+mn-lt"/>
              </a:rPr>
              <a:t>7*24 Hours Service</a:t>
            </a:r>
            <a:r>
              <a:rPr lang="zh-CN" altLang="en-US" sz="1400" b="1" kern="0" dirty="0">
                <a:solidFill>
                  <a:schemeClr val="tx1">
                    <a:lumMod val="65000"/>
                    <a:lumOff val="35000"/>
                  </a:schemeClr>
                </a:solidFill>
                <a:latin typeface="+mn-lt"/>
                <a:ea typeface="+mn-ea"/>
                <a:cs typeface="+mn-lt"/>
                <a:sym typeface="+mn-lt"/>
              </a:rPr>
              <a:t>    </a:t>
            </a:r>
            <a:endParaRPr lang="en-US" altLang="zh-CN" sz="1400" b="1" kern="0" dirty="0">
              <a:solidFill>
                <a:schemeClr val="tx1">
                  <a:lumMod val="65000"/>
                  <a:lumOff val="35000"/>
                </a:schemeClr>
              </a:solidFill>
              <a:latin typeface="+mn-lt"/>
              <a:ea typeface="+mn-ea"/>
              <a:cs typeface="+mn-lt"/>
              <a:sym typeface="+mn-lt"/>
            </a:endParaRPr>
          </a:p>
        </p:txBody>
      </p:sp>
      <p:sp>
        <p:nvSpPr>
          <p:cNvPr id="66" name="TextBox 11"/>
          <p:cNvSpPr txBox="1">
            <a:spLocks noChangeArrowheads="1"/>
          </p:cNvSpPr>
          <p:nvPr>
            <p:custDataLst>
              <p:tags r:id="rId41"/>
            </p:custDataLst>
          </p:nvPr>
        </p:nvSpPr>
        <p:spPr bwMode="auto">
          <a:xfrm flipH="1">
            <a:off x="4677165" y="3507872"/>
            <a:ext cx="1628775" cy="521970"/>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285750" indent="-285750" eaLnBrk="1" fontAlgn="auto" hangingPunct="1">
              <a:spcBef>
                <a:spcPts val="0"/>
              </a:spcBef>
              <a:spcAft>
                <a:spcPts val="0"/>
              </a:spcAft>
              <a:buClr>
                <a:schemeClr val="accent1"/>
              </a:buClr>
              <a:buFont typeface="Wingdings" panose="05000000000000000000" pitchFamily="2" charset="2"/>
              <a:buChar char="n"/>
              <a:defRPr/>
            </a:pPr>
            <a:r>
              <a:rPr lang="en-US" altLang="zh-CN" sz="1400" b="1" kern="0" dirty="0">
                <a:solidFill>
                  <a:schemeClr val="tx1">
                    <a:lumMod val="65000"/>
                    <a:lumOff val="35000"/>
                  </a:schemeClr>
                </a:solidFill>
                <a:latin typeface="+mn-lt"/>
                <a:ea typeface="+mn-ea"/>
                <a:cs typeface="+mn-lt"/>
                <a:sym typeface="+mn-lt"/>
              </a:rPr>
              <a:t>H</a:t>
            </a:r>
            <a:r>
              <a:rPr lang="zh-CN" altLang="en-US" sz="1400" b="1" kern="0" dirty="0">
                <a:solidFill>
                  <a:schemeClr val="tx1">
                    <a:lumMod val="65000"/>
                    <a:lumOff val="35000"/>
                  </a:schemeClr>
                </a:solidFill>
                <a:latin typeface="+mn-lt"/>
                <a:ea typeface="+mn-ea"/>
                <a:cs typeface="+mn-lt"/>
                <a:sym typeface="+mn-lt"/>
              </a:rPr>
              <a:t>ighly </a:t>
            </a:r>
            <a:r>
              <a:rPr lang="en-US" altLang="zh-CN" sz="1400" b="1" kern="0" dirty="0">
                <a:solidFill>
                  <a:schemeClr val="tx1">
                    <a:lumMod val="65000"/>
                    <a:lumOff val="35000"/>
                  </a:schemeClr>
                </a:solidFill>
                <a:latin typeface="+mn-lt"/>
                <a:ea typeface="+mn-ea"/>
                <a:cs typeface="+mn-lt"/>
                <a:sym typeface="+mn-lt"/>
              </a:rPr>
              <a:t>S</a:t>
            </a:r>
            <a:r>
              <a:rPr lang="zh-CN" altLang="en-US" sz="1400" b="1" kern="0" dirty="0">
                <a:solidFill>
                  <a:schemeClr val="tx1">
                    <a:lumMod val="65000"/>
                    <a:lumOff val="35000"/>
                  </a:schemeClr>
                </a:solidFill>
                <a:latin typeface="+mn-lt"/>
                <a:ea typeface="+mn-ea"/>
                <a:cs typeface="+mn-lt"/>
                <a:sym typeface="+mn-lt"/>
              </a:rPr>
              <a:t>table</a:t>
            </a:r>
            <a:r>
              <a:rPr lang="en-US" altLang="zh-CN" sz="1400" b="1" kern="0" dirty="0">
                <a:solidFill>
                  <a:schemeClr val="tx1">
                    <a:lumMod val="65000"/>
                    <a:lumOff val="35000"/>
                  </a:schemeClr>
                </a:solidFill>
                <a:latin typeface="+mn-lt"/>
                <a:ea typeface="+mn-ea"/>
                <a:cs typeface="+mn-lt"/>
                <a:sym typeface="+mn-lt"/>
              </a:rPr>
              <a:t> Team</a:t>
            </a:r>
            <a:r>
              <a:rPr lang="zh-CN" altLang="en-US" sz="1400" b="1" kern="0" dirty="0">
                <a:solidFill>
                  <a:schemeClr val="tx1">
                    <a:lumMod val="65000"/>
                    <a:lumOff val="35000"/>
                  </a:schemeClr>
                </a:solidFill>
                <a:latin typeface="+mn-lt"/>
                <a:ea typeface="+mn-ea"/>
                <a:cs typeface="+mn-lt"/>
                <a:sym typeface="+mn-lt"/>
              </a:rPr>
              <a:t>   </a:t>
            </a:r>
            <a:endParaRPr lang="en-US" altLang="zh-CN" sz="1400" b="1" kern="0" dirty="0">
              <a:solidFill>
                <a:schemeClr val="tx1">
                  <a:lumMod val="65000"/>
                  <a:lumOff val="35000"/>
                </a:schemeClr>
              </a:solidFill>
              <a:latin typeface="+mn-lt"/>
              <a:ea typeface="+mn-ea"/>
              <a:cs typeface="+mn-lt"/>
              <a:sym typeface="+mn-lt"/>
            </a:endParaRPr>
          </a:p>
        </p:txBody>
      </p:sp>
      <p:sp>
        <p:nvSpPr>
          <p:cNvPr id="68" name="TextBox 11"/>
          <p:cNvSpPr txBox="1">
            <a:spLocks noChangeArrowheads="1"/>
          </p:cNvSpPr>
          <p:nvPr>
            <p:custDataLst>
              <p:tags r:id="rId42"/>
            </p:custDataLst>
          </p:nvPr>
        </p:nvSpPr>
        <p:spPr bwMode="auto">
          <a:xfrm flipH="1">
            <a:off x="6443980" y="3531235"/>
            <a:ext cx="2376805" cy="713740"/>
          </a:xfrm>
          <a:prstGeom prst="rect">
            <a:avLst/>
          </a:prstGeom>
          <a:noFill/>
          <a:ln>
            <a:noFill/>
          </a:ln>
          <a:effectLst/>
        </p:spPr>
        <p:txBody>
          <a:bodyPr>
            <a:no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285750" indent="-285750" eaLnBrk="1" fontAlgn="auto" hangingPunct="1">
              <a:spcBef>
                <a:spcPts val="0"/>
              </a:spcBef>
              <a:spcAft>
                <a:spcPts val="0"/>
              </a:spcAft>
              <a:buClr>
                <a:schemeClr val="accent1"/>
              </a:buClr>
              <a:buFont typeface="Wingdings" panose="05000000000000000000" pitchFamily="2" charset="2"/>
              <a:buChar char="n"/>
              <a:defRPr/>
            </a:pPr>
            <a:r>
              <a:rPr lang="zh-CN" altLang="en-US" sz="1400" b="1" kern="0" dirty="0">
                <a:solidFill>
                  <a:schemeClr val="tx1">
                    <a:lumMod val="65000"/>
                    <a:lumOff val="35000"/>
                  </a:schemeClr>
                </a:solidFill>
                <a:latin typeface="+mn-lt"/>
                <a:ea typeface="+mn-ea"/>
                <a:cs typeface="+mn-lt"/>
                <a:sym typeface="+mn-lt"/>
              </a:rPr>
              <a:t>Exclusive </a:t>
            </a:r>
            <a:r>
              <a:rPr lang="en-US" altLang="zh-CN" sz="1400" b="1" kern="0" dirty="0">
                <a:solidFill>
                  <a:schemeClr val="tx1">
                    <a:lumMod val="65000"/>
                    <a:lumOff val="35000"/>
                  </a:schemeClr>
                </a:solidFill>
                <a:latin typeface="+mn-lt"/>
                <a:ea typeface="+mn-ea"/>
                <a:cs typeface="+mn-lt"/>
                <a:sym typeface="+mn-lt"/>
              </a:rPr>
              <a:t>Customer </a:t>
            </a:r>
            <a:r>
              <a:rPr lang="zh-CN" altLang="en-US" sz="1400" b="1" kern="0" dirty="0">
                <a:solidFill>
                  <a:schemeClr val="tx1">
                    <a:lumMod val="65000"/>
                    <a:lumOff val="35000"/>
                  </a:schemeClr>
                </a:solidFill>
                <a:latin typeface="+mn-lt"/>
                <a:ea typeface="+mn-ea"/>
                <a:cs typeface="+mn-lt"/>
                <a:sym typeface="+mn-lt"/>
              </a:rPr>
              <a:t>Manager  </a:t>
            </a:r>
            <a:r>
              <a:rPr lang="zh-CN" altLang="en-US" sz="1400" b="1" kern="0" dirty="0">
                <a:solidFill>
                  <a:schemeClr val="tx1">
                    <a:lumMod val="65000"/>
                    <a:lumOff val="35000"/>
                  </a:schemeClr>
                </a:solidFill>
                <a:latin typeface="+mn-lt"/>
                <a:ea typeface="+mn-ea"/>
                <a:cs typeface="+mn-ea"/>
                <a:sym typeface="+mn-lt"/>
              </a:rPr>
              <a:t> </a:t>
            </a:r>
            <a:endParaRPr lang="en-US" altLang="zh-CN" sz="1400" b="1" kern="0" dirty="0">
              <a:solidFill>
                <a:schemeClr val="tx1">
                  <a:lumMod val="65000"/>
                  <a:lumOff val="35000"/>
                </a:schemeClr>
              </a:solidFill>
              <a:latin typeface="+mn-lt"/>
              <a:ea typeface="+mn-ea"/>
              <a:cs typeface="+mn-ea"/>
              <a:sym typeface="+mn-lt"/>
            </a:endParaRPr>
          </a:p>
        </p:txBody>
      </p:sp>
      <p:pic>
        <p:nvPicPr>
          <p:cNvPr id="2" name="图片 1" descr="C:/Users/Administrator/Desktop/微信图片_20240401102314.jpg微信图片_20240401102314"/>
          <p:cNvPicPr>
            <a:picLocks noChangeAspect="1"/>
          </p:cNvPicPr>
          <p:nvPr/>
        </p:nvPicPr>
        <p:blipFill>
          <a:blip r:embed="rId43"/>
          <a:srcRect t="12494" b="12494"/>
          <a:stretch>
            <a:fillRect/>
          </a:stretch>
        </p:blipFill>
        <p:spPr>
          <a:xfrm>
            <a:off x="993140" y="1059180"/>
            <a:ext cx="2892656" cy="1627200"/>
          </a:xfrm>
          <a:prstGeom prst="rect">
            <a:avLst/>
          </a:prstGeom>
        </p:spPr>
      </p:pic>
      <p:pic>
        <p:nvPicPr>
          <p:cNvPr id="4" name="图片 3" descr="图片2"/>
          <p:cNvPicPr>
            <a:picLocks noChangeAspect="1"/>
          </p:cNvPicPr>
          <p:nvPr/>
        </p:nvPicPr>
        <p:blipFill>
          <a:blip r:embed="rId44"/>
          <a:stretch>
            <a:fillRect/>
          </a:stretch>
        </p:blipFill>
        <p:spPr>
          <a:xfrm>
            <a:off x="4716145" y="1059180"/>
            <a:ext cx="2893060" cy="1627505"/>
          </a:xfrm>
          <a:prstGeom prst="rect">
            <a:avLst/>
          </a:prstGeom>
        </p:spPr>
      </p:pic>
      <p:sp>
        <p:nvSpPr>
          <p:cNvPr id="26" name="矩形 25"/>
          <p:cNvSpPr/>
          <p:nvPr/>
        </p:nvSpPr>
        <p:spPr>
          <a:xfrm>
            <a:off x="6948170" y="195580"/>
            <a:ext cx="1872615" cy="431800"/>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54" name="图片 53"/>
          <p:cNvPicPr>
            <a:picLocks noChangeAspect="1"/>
          </p:cNvPicPr>
          <p:nvPr/>
        </p:nvPicPr>
        <p:blipFill>
          <a:blip r:embed="rId45"/>
          <a:stretch>
            <a:fillRect/>
          </a:stretch>
        </p:blipFill>
        <p:spPr>
          <a:xfrm>
            <a:off x="7854315" y="339725"/>
            <a:ext cx="786130" cy="222885"/>
          </a:xfrm>
          <a:prstGeom prst="rect">
            <a:avLst/>
          </a:prstGeom>
        </p:spPr>
      </p:pic>
      <p:sp>
        <p:nvSpPr>
          <p:cNvPr id="53" name="KSO_Shape"/>
          <p:cNvSpPr/>
          <p:nvPr/>
        </p:nvSpPr>
        <p:spPr bwMode="auto">
          <a:xfrm>
            <a:off x="1978660" y="2952115"/>
            <a:ext cx="292735" cy="244475"/>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p:spPr>
        <p:txBody>
          <a:bodyPr anchor="ctr">
            <a:scene3d>
              <a:camera prst="orthographicFront"/>
              <a:lightRig rig="threePt" dir="t"/>
            </a:scene3d>
            <a:sp3d contourW="12700">
              <a:contourClr>
                <a:srgbClr val="FFFFFF"/>
              </a:contourClr>
            </a:sp3d>
          </a:bodyPr>
          <a:p>
            <a:pPr algn="ctr">
              <a:defRPr/>
            </a:pPr>
            <a:endParaRPr lang="zh-CN" altLang="en-US" dirty="0">
              <a:solidFill>
                <a:srgbClr val="FFFFFF"/>
              </a:solidFill>
              <a:cs typeface="+mn-ea"/>
              <a:sym typeface="+mn-lt"/>
            </a:endParaRPr>
          </a:p>
        </p:txBody>
      </p:sp>
    </p:spTree>
  </p:cSld>
  <p:clrMapOvr>
    <a:masterClrMapping/>
  </p:clrMapOvr>
  <p:transition spd="slow"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500"/>
                                        <p:tgtEl>
                                          <p:spTgt spid="6"/>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heel(1)">
                                      <p:cBhvr>
                                        <p:cTn id="10" dur="500"/>
                                        <p:tgtEl>
                                          <p:spTgt spid="7"/>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heel(1)">
                                      <p:cBhvr>
                                        <p:cTn id="13" dur="500"/>
                                        <p:tgtEl>
                                          <p:spTgt spid="8"/>
                                        </p:tgtEl>
                                      </p:cBhvr>
                                    </p:animEffect>
                                  </p:childTnLst>
                                </p:cTn>
                              </p:par>
                              <p:par>
                                <p:cTn id="14" presetID="21" presetClass="entr" presetSubtype="1"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heel(1)">
                                      <p:cBhvr>
                                        <p:cTn id="16" dur="500"/>
                                        <p:tgtEl>
                                          <p:spTgt spid="9"/>
                                        </p:tgtEl>
                                      </p:cBhvr>
                                    </p:animEffect>
                                  </p:childTnLst>
                                </p:cTn>
                              </p:par>
                              <p:par>
                                <p:cTn id="17" presetID="21" presetClass="entr" presetSubtype="1"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heel(1)">
                                      <p:cBhvr>
                                        <p:cTn id="19" dur="500"/>
                                        <p:tgtEl>
                                          <p:spTgt spid="10"/>
                                        </p:tgtEl>
                                      </p:cBhvr>
                                    </p:animEffect>
                                  </p:childTnLst>
                                </p:cTn>
                              </p:par>
                              <p:par>
                                <p:cTn id="20" presetID="21" presetClass="entr" presetSubtype="1"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heel(1)">
                                      <p:cBhvr>
                                        <p:cTn id="22" dur="500"/>
                                        <p:tgtEl>
                                          <p:spTgt spid="13"/>
                                        </p:tgtEl>
                                      </p:cBhvr>
                                    </p:animEffect>
                                  </p:childTnLst>
                                </p:cTn>
                              </p:par>
                              <p:par>
                                <p:cTn id="23" presetID="21" presetClass="entr" presetSubtype="1" fill="hold" nodeType="with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wheel(1)">
                                      <p:cBhvr>
                                        <p:cTn id="25" dur="500"/>
                                        <p:tgtEl>
                                          <p:spTgt spid="25"/>
                                        </p:tgtEl>
                                      </p:cBhvr>
                                    </p:animEffect>
                                  </p:childTnLst>
                                </p:cTn>
                              </p:par>
                              <p:par>
                                <p:cTn id="26" presetID="47" presetClass="entr" presetSubtype="0" fill="hold" grpId="0" nodeType="withEffect">
                                  <p:stCondLst>
                                    <p:cond delay="300"/>
                                  </p:stCondLst>
                                  <p:childTnLst>
                                    <p:set>
                                      <p:cBhvr>
                                        <p:cTn id="27" dur="1" fill="hold">
                                          <p:stCondLst>
                                            <p:cond delay="0"/>
                                          </p:stCondLst>
                                        </p:cTn>
                                        <p:tgtEl>
                                          <p:spTgt spid="62"/>
                                        </p:tgtEl>
                                        <p:attrNameLst>
                                          <p:attrName>style.visibility</p:attrName>
                                        </p:attrNameLst>
                                      </p:cBhvr>
                                      <p:to>
                                        <p:strVal val="visible"/>
                                      </p:to>
                                    </p:set>
                                    <p:animEffect transition="in" filter="fade">
                                      <p:cBhvr>
                                        <p:cTn id="28" dur="1000"/>
                                        <p:tgtEl>
                                          <p:spTgt spid="62"/>
                                        </p:tgtEl>
                                      </p:cBhvr>
                                    </p:animEffect>
                                    <p:anim calcmode="lin" valueType="num">
                                      <p:cBhvr>
                                        <p:cTn id="29" dur="1000" fill="hold"/>
                                        <p:tgtEl>
                                          <p:spTgt spid="62"/>
                                        </p:tgtEl>
                                        <p:attrNameLst>
                                          <p:attrName>ppt_x</p:attrName>
                                        </p:attrNameLst>
                                      </p:cBhvr>
                                      <p:tavLst>
                                        <p:tav tm="0">
                                          <p:val>
                                            <p:strVal val="#ppt_x"/>
                                          </p:val>
                                        </p:tav>
                                        <p:tav tm="100000">
                                          <p:val>
                                            <p:strVal val="#ppt_x"/>
                                          </p:val>
                                        </p:tav>
                                      </p:tavLst>
                                    </p:anim>
                                    <p:anim calcmode="lin" valueType="num">
                                      <p:cBhvr>
                                        <p:cTn id="30" dur="1000" fill="hold"/>
                                        <p:tgtEl>
                                          <p:spTgt spid="62"/>
                                        </p:tgtEl>
                                        <p:attrNameLst>
                                          <p:attrName>ppt_y</p:attrName>
                                        </p:attrNameLst>
                                      </p:cBhvr>
                                      <p:tavLst>
                                        <p:tav tm="0">
                                          <p:val>
                                            <p:strVal val="#ppt_y-.1"/>
                                          </p:val>
                                        </p:tav>
                                        <p:tav tm="100000">
                                          <p:val>
                                            <p:strVal val="#ppt_y"/>
                                          </p:val>
                                        </p:tav>
                                      </p:tavLst>
                                    </p:anim>
                                  </p:childTnLst>
                                </p:cTn>
                              </p:par>
                              <p:par>
                                <p:cTn id="31" presetID="47" presetClass="entr" presetSubtype="0" fill="hold" grpId="0" nodeType="withEffect">
                                  <p:stCondLst>
                                    <p:cond delay="300"/>
                                  </p:stCondLst>
                                  <p:childTnLst>
                                    <p:set>
                                      <p:cBhvr>
                                        <p:cTn id="32" dur="1" fill="hold">
                                          <p:stCondLst>
                                            <p:cond delay="0"/>
                                          </p:stCondLst>
                                        </p:cTn>
                                        <p:tgtEl>
                                          <p:spTgt spid="64"/>
                                        </p:tgtEl>
                                        <p:attrNameLst>
                                          <p:attrName>style.visibility</p:attrName>
                                        </p:attrNameLst>
                                      </p:cBhvr>
                                      <p:to>
                                        <p:strVal val="visible"/>
                                      </p:to>
                                    </p:set>
                                    <p:animEffect transition="in" filter="fade">
                                      <p:cBhvr>
                                        <p:cTn id="33" dur="1000"/>
                                        <p:tgtEl>
                                          <p:spTgt spid="64"/>
                                        </p:tgtEl>
                                      </p:cBhvr>
                                    </p:animEffect>
                                    <p:anim calcmode="lin" valueType="num">
                                      <p:cBhvr>
                                        <p:cTn id="34" dur="1000" fill="hold"/>
                                        <p:tgtEl>
                                          <p:spTgt spid="64"/>
                                        </p:tgtEl>
                                        <p:attrNameLst>
                                          <p:attrName>ppt_x</p:attrName>
                                        </p:attrNameLst>
                                      </p:cBhvr>
                                      <p:tavLst>
                                        <p:tav tm="0">
                                          <p:val>
                                            <p:strVal val="#ppt_x"/>
                                          </p:val>
                                        </p:tav>
                                        <p:tav tm="100000">
                                          <p:val>
                                            <p:strVal val="#ppt_x"/>
                                          </p:val>
                                        </p:tav>
                                      </p:tavLst>
                                    </p:anim>
                                    <p:anim calcmode="lin" valueType="num">
                                      <p:cBhvr>
                                        <p:cTn id="35" dur="1000" fill="hold"/>
                                        <p:tgtEl>
                                          <p:spTgt spid="64"/>
                                        </p:tgtEl>
                                        <p:attrNameLst>
                                          <p:attrName>ppt_y</p:attrName>
                                        </p:attrNameLst>
                                      </p:cBhvr>
                                      <p:tavLst>
                                        <p:tav tm="0">
                                          <p:val>
                                            <p:strVal val="#ppt_y-.1"/>
                                          </p:val>
                                        </p:tav>
                                        <p:tav tm="100000">
                                          <p:val>
                                            <p:strVal val="#ppt_y"/>
                                          </p:val>
                                        </p:tav>
                                      </p:tavLst>
                                    </p:anim>
                                  </p:childTnLst>
                                </p:cTn>
                              </p:par>
                              <p:par>
                                <p:cTn id="36" presetID="47" presetClass="entr" presetSubtype="0" fill="hold" grpId="0" nodeType="withEffect">
                                  <p:stCondLst>
                                    <p:cond delay="300"/>
                                  </p:stCondLst>
                                  <p:childTnLst>
                                    <p:set>
                                      <p:cBhvr>
                                        <p:cTn id="37" dur="1" fill="hold">
                                          <p:stCondLst>
                                            <p:cond delay="0"/>
                                          </p:stCondLst>
                                        </p:cTn>
                                        <p:tgtEl>
                                          <p:spTgt spid="66"/>
                                        </p:tgtEl>
                                        <p:attrNameLst>
                                          <p:attrName>style.visibility</p:attrName>
                                        </p:attrNameLst>
                                      </p:cBhvr>
                                      <p:to>
                                        <p:strVal val="visible"/>
                                      </p:to>
                                    </p:set>
                                    <p:animEffect transition="in" filter="fade">
                                      <p:cBhvr>
                                        <p:cTn id="38" dur="1000"/>
                                        <p:tgtEl>
                                          <p:spTgt spid="66"/>
                                        </p:tgtEl>
                                      </p:cBhvr>
                                    </p:animEffect>
                                    <p:anim calcmode="lin" valueType="num">
                                      <p:cBhvr>
                                        <p:cTn id="39" dur="1000" fill="hold"/>
                                        <p:tgtEl>
                                          <p:spTgt spid="66"/>
                                        </p:tgtEl>
                                        <p:attrNameLst>
                                          <p:attrName>ppt_x</p:attrName>
                                        </p:attrNameLst>
                                      </p:cBhvr>
                                      <p:tavLst>
                                        <p:tav tm="0">
                                          <p:val>
                                            <p:strVal val="#ppt_x"/>
                                          </p:val>
                                        </p:tav>
                                        <p:tav tm="100000">
                                          <p:val>
                                            <p:strVal val="#ppt_x"/>
                                          </p:val>
                                        </p:tav>
                                      </p:tavLst>
                                    </p:anim>
                                    <p:anim calcmode="lin" valueType="num">
                                      <p:cBhvr>
                                        <p:cTn id="40" dur="1000" fill="hold"/>
                                        <p:tgtEl>
                                          <p:spTgt spid="66"/>
                                        </p:tgtEl>
                                        <p:attrNameLst>
                                          <p:attrName>ppt_y</p:attrName>
                                        </p:attrNameLst>
                                      </p:cBhvr>
                                      <p:tavLst>
                                        <p:tav tm="0">
                                          <p:val>
                                            <p:strVal val="#ppt_y-.1"/>
                                          </p:val>
                                        </p:tav>
                                        <p:tav tm="100000">
                                          <p:val>
                                            <p:strVal val="#ppt_y"/>
                                          </p:val>
                                        </p:tav>
                                      </p:tavLst>
                                    </p:anim>
                                  </p:childTnLst>
                                </p:cTn>
                              </p:par>
                              <p:par>
                                <p:cTn id="41" presetID="47" presetClass="entr" presetSubtype="0" fill="hold" grpId="0" nodeType="withEffect">
                                  <p:stCondLst>
                                    <p:cond delay="300"/>
                                  </p:stCondLst>
                                  <p:childTnLst>
                                    <p:set>
                                      <p:cBhvr>
                                        <p:cTn id="42" dur="1" fill="hold">
                                          <p:stCondLst>
                                            <p:cond delay="0"/>
                                          </p:stCondLst>
                                        </p:cTn>
                                        <p:tgtEl>
                                          <p:spTgt spid="68"/>
                                        </p:tgtEl>
                                        <p:attrNameLst>
                                          <p:attrName>style.visibility</p:attrName>
                                        </p:attrNameLst>
                                      </p:cBhvr>
                                      <p:to>
                                        <p:strVal val="visible"/>
                                      </p:to>
                                    </p:set>
                                    <p:animEffect transition="in" filter="fade">
                                      <p:cBhvr>
                                        <p:cTn id="43" dur="1000"/>
                                        <p:tgtEl>
                                          <p:spTgt spid="68"/>
                                        </p:tgtEl>
                                      </p:cBhvr>
                                    </p:animEffect>
                                    <p:anim calcmode="lin" valueType="num">
                                      <p:cBhvr>
                                        <p:cTn id="44" dur="1000" fill="hold"/>
                                        <p:tgtEl>
                                          <p:spTgt spid="68"/>
                                        </p:tgtEl>
                                        <p:attrNameLst>
                                          <p:attrName>ppt_x</p:attrName>
                                        </p:attrNameLst>
                                      </p:cBhvr>
                                      <p:tavLst>
                                        <p:tav tm="0">
                                          <p:val>
                                            <p:strVal val="#ppt_x"/>
                                          </p:val>
                                        </p:tav>
                                        <p:tav tm="100000">
                                          <p:val>
                                            <p:strVal val="#ppt_x"/>
                                          </p:val>
                                        </p:tav>
                                      </p:tavLst>
                                    </p:anim>
                                    <p:anim calcmode="lin" valueType="num">
                                      <p:cBhvr>
                                        <p:cTn id="45" dur="1000" fill="hold"/>
                                        <p:tgtEl>
                                          <p:spTgt spid="6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62" grpId="0" bldLvl="0" animBg="1"/>
      <p:bldP spid="64" grpId="0" bldLvl="0" animBg="1"/>
      <p:bldP spid="66" grpId="0" bldLvl="0" animBg="1"/>
      <p:bldP spid="68" grpId="0" bldLvl="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557205" y="1023734"/>
            <a:ext cx="6586815" cy="1404000"/>
          </a:xfrm>
          <a:custGeom>
            <a:avLst/>
            <a:gdLst/>
            <a:ahLst/>
            <a:cxnLst/>
            <a:rect l="l" t="t" r="r" b="b"/>
            <a:pathLst>
              <a:path w="6586815" h="1404000">
                <a:moveTo>
                  <a:pt x="810600" y="0"/>
                </a:moveTo>
                <a:lnTo>
                  <a:pt x="6586815" y="0"/>
                </a:lnTo>
                <a:lnTo>
                  <a:pt x="6586815" y="1404000"/>
                </a:lnTo>
                <a:lnTo>
                  <a:pt x="0" y="1404000"/>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0" y="2931790"/>
            <a:ext cx="4284268" cy="1404000"/>
          </a:xfrm>
          <a:custGeom>
            <a:avLst/>
            <a:gdLst/>
            <a:ahLst/>
            <a:cxnLst/>
            <a:rect l="l" t="t" r="r" b="b"/>
            <a:pathLst>
              <a:path w="4284268" h="1404000">
                <a:moveTo>
                  <a:pt x="0" y="0"/>
                </a:moveTo>
                <a:lnTo>
                  <a:pt x="4284268" y="0"/>
                </a:lnTo>
                <a:lnTo>
                  <a:pt x="3473668" y="1404000"/>
                </a:lnTo>
                <a:lnTo>
                  <a:pt x="0" y="1404000"/>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0" y="1491630"/>
            <a:ext cx="7959928" cy="2268000"/>
          </a:xfrm>
          <a:custGeom>
            <a:avLst/>
            <a:gdLst/>
            <a:ahLst/>
            <a:cxnLst/>
            <a:rect l="l" t="t" r="r" b="b"/>
            <a:pathLst>
              <a:path w="7959928" h="2268000">
                <a:moveTo>
                  <a:pt x="0" y="0"/>
                </a:moveTo>
                <a:lnTo>
                  <a:pt x="7959928" y="0"/>
                </a:lnTo>
                <a:lnTo>
                  <a:pt x="6650498" y="2268000"/>
                </a:lnTo>
                <a:lnTo>
                  <a:pt x="0" y="22680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9"/>
          <p:cNvSpPr txBox="1"/>
          <p:nvPr/>
        </p:nvSpPr>
        <p:spPr>
          <a:xfrm>
            <a:off x="592932" y="2859785"/>
            <a:ext cx="1045557" cy="461665"/>
          </a:xfrm>
          <a:prstGeom prst="rect">
            <a:avLst/>
          </a:prstGeom>
          <a:noFill/>
        </p:spPr>
        <p:txBody>
          <a:bodyPr wrap="square" rtlCol="0">
            <a:spAutoFit/>
          </a:bodyPr>
          <a:lstStyle/>
          <a:p>
            <a:pPr algn="ctr"/>
            <a:r>
              <a:rPr lang="en-US" altLang="zh-CN" sz="2400" dirty="0">
                <a:solidFill>
                  <a:schemeClr val="bg1"/>
                </a:solidFill>
              </a:rPr>
              <a:t>PART</a:t>
            </a:r>
            <a:endParaRPr lang="zh-CN" altLang="en-US" sz="2400" dirty="0">
              <a:solidFill>
                <a:schemeClr val="bg1"/>
              </a:solidFill>
            </a:endParaRPr>
          </a:p>
        </p:txBody>
      </p:sp>
      <p:sp>
        <p:nvSpPr>
          <p:cNvPr id="11" name="TextBox 10"/>
          <p:cNvSpPr txBox="1"/>
          <p:nvPr/>
        </p:nvSpPr>
        <p:spPr>
          <a:xfrm>
            <a:off x="1375073" y="1683906"/>
            <a:ext cx="1672408" cy="1862048"/>
          </a:xfrm>
          <a:prstGeom prst="rect">
            <a:avLst/>
          </a:prstGeom>
          <a:noFill/>
        </p:spPr>
        <p:txBody>
          <a:bodyPr wrap="square" rtlCol="0">
            <a:spAutoFit/>
          </a:bodyPr>
          <a:lstStyle/>
          <a:p>
            <a:pPr algn="ctr"/>
            <a:r>
              <a:rPr lang="en-US" altLang="zh-CN" sz="11500" dirty="0">
                <a:solidFill>
                  <a:schemeClr val="bg1"/>
                </a:solidFill>
                <a:latin typeface="Impact" panose="020B0806030902050204" pitchFamily="34" charset="0"/>
              </a:rPr>
              <a:t>4</a:t>
            </a:r>
            <a:endParaRPr lang="zh-CN" altLang="en-US" sz="11500" dirty="0">
              <a:solidFill>
                <a:schemeClr val="bg1"/>
              </a:solidFill>
              <a:latin typeface="Impact" panose="020B0806030902050204" pitchFamily="34" charset="0"/>
            </a:endParaRPr>
          </a:p>
        </p:txBody>
      </p:sp>
      <p:sp>
        <p:nvSpPr>
          <p:cNvPr id="12" name="TextBox 11"/>
          <p:cNvSpPr txBox="1"/>
          <p:nvPr/>
        </p:nvSpPr>
        <p:spPr>
          <a:xfrm>
            <a:off x="3122086" y="2067293"/>
            <a:ext cx="3582670" cy="645160"/>
          </a:xfrm>
          <a:prstGeom prst="rect">
            <a:avLst/>
          </a:prstGeom>
          <a:noFill/>
        </p:spPr>
        <p:txBody>
          <a:bodyPr wrap="none" rtlCol="0">
            <a:spAutoFit/>
          </a:bodyPr>
          <a:lstStyle/>
          <a:p>
            <a:pPr marL="0" lvl="1"/>
            <a:r>
              <a:rPr lang="en-US" altLang="zh-CN" sz="3600" b="1" dirty="0">
                <a:solidFill>
                  <a:schemeClr val="bg1"/>
                </a:solidFill>
                <a:latin typeface="微软雅黑" panose="020B0503020204020204" pitchFamily="34" charset="-122"/>
              </a:rPr>
              <a:t>Market &amp; Case</a:t>
            </a:r>
            <a:endParaRPr lang="en-US" altLang="zh-CN" sz="3600" b="1" dirty="0">
              <a:solidFill>
                <a:schemeClr val="bg1"/>
              </a:solidFill>
              <a:latin typeface="微软雅黑" panose="020B0503020204020204" pitchFamily="34" charset="-122"/>
            </a:endParaRPr>
          </a:p>
        </p:txBody>
      </p:sp>
      <p:sp>
        <p:nvSpPr>
          <p:cNvPr id="13" name="TextBox 12"/>
          <p:cNvSpPr txBox="1"/>
          <p:nvPr/>
        </p:nvSpPr>
        <p:spPr>
          <a:xfrm>
            <a:off x="2654935" y="2712085"/>
            <a:ext cx="1495425" cy="371475"/>
          </a:xfrm>
          <a:prstGeom prst="rect">
            <a:avLst/>
          </a:prstGeom>
          <a:noFill/>
        </p:spPr>
        <p:txBody>
          <a:bodyPr wrap="square" lIns="60469" tIns="30235" rIns="60469" bIns="30235" rtlCol="0">
            <a:noAutofit/>
          </a:bodyPr>
          <a:lstStyle/>
          <a:p>
            <a:r>
              <a:rPr lang="en-US" altLang="zh-CN" sz="1000" dirty="0">
                <a:solidFill>
                  <a:schemeClr val="bg1"/>
                </a:solidFill>
                <a:latin typeface="微软雅黑" panose="020B0503020204020204" pitchFamily="34" charset="-122"/>
                <a:ea typeface="微软雅黑" panose="020B0503020204020204" pitchFamily="34" charset="-122"/>
              </a:rPr>
              <a:t>※ </a:t>
            </a:r>
            <a:r>
              <a:rPr lang="zh-CN" altLang="en-US" sz="1000" dirty="0">
                <a:solidFill>
                  <a:schemeClr val="bg1"/>
                </a:solidFill>
                <a:latin typeface="微软雅黑" panose="020B0503020204020204" pitchFamily="34" charset="-122"/>
                <a:ea typeface="微软雅黑" panose="020B0503020204020204" pitchFamily="34" charset="-122"/>
              </a:rPr>
              <a:t>Home Distribution</a:t>
            </a:r>
            <a:endParaRPr lang="zh-CN" altLang="en-US" sz="1000" dirty="0">
              <a:solidFill>
                <a:schemeClr val="bg1"/>
              </a:solidFill>
              <a:latin typeface="微软雅黑" panose="020B0503020204020204" pitchFamily="34" charset="-122"/>
              <a:ea typeface="微软雅黑" panose="020B0503020204020204" pitchFamily="34" charset="-122"/>
            </a:endParaRPr>
          </a:p>
        </p:txBody>
      </p:sp>
      <p:sp>
        <p:nvSpPr>
          <p:cNvPr id="14" name="TextBox 13"/>
          <p:cNvSpPr txBox="1"/>
          <p:nvPr/>
        </p:nvSpPr>
        <p:spPr>
          <a:xfrm>
            <a:off x="4088765" y="2736850"/>
            <a:ext cx="1633855" cy="384175"/>
          </a:xfrm>
          <a:prstGeom prst="rect">
            <a:avLst/>
          </a:prstGeom>
          <a:noFill/>
        </p:spPr>
        <p:txBody>
          <a:bodyPr wrap="square" lIns="60469" tIns="30235" rIns="60469" bIns="30235" rtlCol="0">
            <a:noAutofit/>
          </a:bodyPr>
          <a:lstStyle/>
          <a:p>
            <a:r>
              <a:rPr lang="en-US" altLang="zh-CN" sz="1000" dirty="0">
                <a:solidFill>
                  <a:schemeClr val="bg1"/>
                </a:solidFill>
                <a:latin typeface="微软雅黑" panose="020B0503020204020204" pitchFamily="34" charset="-122"/>
              </a:rPr>
              <a:t>※ </a:t>
            </a:r>
            <a:r>
              <a:rPr lang="zh-CN" altLang="en-US" sz="1000" dirty="0">
                <a:solidFill>
                  <a:schemeClr val="bg1"/>
                </a:solidFill>
                <a:latin typeface="微软雅黑" panose="020B0503020204020204" pitchFamily="34" charset="-122"/>
              </a:rPr>
              <a:t>Industry </a:t>
            </a:r>
            <a:r>
              <a:rPr lang="en-US" altLang="zh-CN" sz="1000" dirty="0">
                <a:solidFill>
                  <a:schemeClr val="bg1"/>
                </a:solidFill>
                <a:latin typeface="微软雅黑" panose="020B0503020204020204" pitchFamily="34" charset="-122"/>
              </a:rPr>
              <a:t>D</a:t>
            </a:r>
            <a:r>
              <a:rPr lang="zh-CN" altLang="en-US" sz="1000" dirty="0">
                <a:solidFill>
                  <a:schemeClr val="bg1"/>
                </a:solidFill>
                <a:latin typeface="微软雅黑" panose="020B0503020204020204" pitchFamily="34" charset="-122"/>
              </a:rPr>
              <a:t>istribution</a:t>
            </a:r>
            <a:endParaRPr lang="zh-CN" altLang="en-US" sz="1000" dirty="0">
              <a:solidFill>
                <a:schemeClr val="bg1"/>
              </a:solidFill>
              <a:latin typeface="微软雅黑" panose="020B0503020204020204" pitchFamily="34" charset="-122"/>
            </a:endParaRPr>
          </a:p>
        </p:txBody>
      </p:sp>
      <p:sp>
        <p:nvSpPr>
          <p:cNvPr id="15" name="TextBox 14"/>
          <p:cNvSpPr txBox="1"/>
          <p:nvPr/>
        </p:nvSpPr>
        <p:spPr>
          <a:xfrm>
            <a:off x="3122295" y="3147060"/>
            <a:ext cx="1037590" cy="142240"/>
          </a:xfrm>
          <a:prstGeom prst="rect">
            <a:avLst/>
          </a:prstGeom>
          <a:noFill/>
        </p:spPr>
        <p:txBody>
          <a:bodyPr wrap="square" lIns="60469" tIns="30235" rIns="60469" bIns="30235" rtlCol="0">
            <a:noAutofit/>
          </a:bodyPr>
          <a:lstStyle/>
          <a:p>
            <a:r>
              <a:rPr lang="en-US" altLang="zh-CN" sz="1000" dirty="0">
                <a:solidFill>
                  <a:schemeClr val="bg1"/>
                </a:solidFill>
                <a:latin typeface="微软雅黑" panose="020B0503020204020204" pitchFamily="34" charset="-122"/>
              </a:rPr>
              <a:t>※ </a:t>
            </a:r>
            <a:r>
              <a:rPr lang="zh-CN" altLang="en-US" sz="1000" dirty="0">
                <a:solidFill>
                  <a:schemeClr val="bg1"/>
                </a:solidFill>
                <a:latin typeface="微软雅黑" panose="020B0503020204020204" pitchFamily="34" charset="-122"/>
              </a:rPr>
              <a:t>Partners</a:t>
            </a:r>
            <a:endParaRPr lang="zh-CN" altLang="en-US" sz="1000" dirty="0">
              <a:solidFill>
                <a:schemeClr val="bg1"/>
              </a:solidFill>
              <a:latin typeface="微软雅黑" panose="020B0503020204020204" pitchFamily="34" charset="-122"/>
            </a:endParaRPr>
          </a:p>
        </p:txBody>
      </p:sp>
      <p:sp>
        <p:nvSpPr>
          <p:cNvPr id="16" name="TextBox 15"/>
          <p:cNvSpPr txBox="1"/>
          <p:nvPr/>
        </p:nvSpPr>
        <p:spPr>
          <a:xfrm>
            <a:off x="4235450" y="3147695"/>
            <a:ext cx="929005" cy="140970"/>
          </a:xfrm>
          <a:prstGeom prst="rect">
            <a:avLst/>
          </a:prstGeom>
          <a:noFill/>
        </p:spPr>
        <p:txBody>
          <a:bodyPr wrap="square" lIns="60469" tIns="30235" rIns="60469" bIns="30235" rtlCol="0">
            <a:noAutofit/>
          </a:bodyPr>
          <a:lstStyle/>
          <a:p>
            <a:r>
              <a:rPr lang="en-US" altLang="zh-CN" sz="1000" dirty="0">
                <a:solidFill>
                  <a:schemeClr val="bg1"/>
                </a:solidFill>
                <a:latin typeface="微软雅黑" panose="020B0503020204020204" pitchFamily="34" charset="-122"/>
              </a:rPr>
              <a:t>※ C</a:t>
            </a:r>
            <a:r>
              <a:rPr lang="zh-CN" altLang="en-US" sz="1000" dirty="0">
                <a:solidFill>
                  <a:schemeClr val="bg1"/>
                </a:solidFill>
                <a:latin typeface="微软雅黑" panose="020B0503020204020204" pitchFamily="34" charset="-122"/>
              </a:rPr>
              <a:t>ontact </a:t>
            </a:r>
            <a:r>
              <a:rPr lang="en-US" altLang="zh-CN" sz="1000" dirty="0">
                <a:solidFill>
                  <a:schemeClr val="bg1"/>
                </a:solidFill>
                <a:latin typeface="微软雅黑" panose="020B0503020204020204" pitchFamily="34" charset="-122"/>
              </a:rPr>
              <a:t>U</a:t>
            </a:r>
            <a:r>
              <a:rPr lang="zh-CN" altLang="en-US" sz="1000" dirty="0">
                <a:solidFill>
                  <a:schemeClr val="bg1"/>
                </a:solidFill>
                <a:latin typeface="微软雅黑" panose="020B0503020204020204" pitchFamily="34" charset="-122"/>
              </a:rPr>
              <a:t>s</a:t>
            </a:r>
            <a:endParaRPr lang="zh-CN" altLang="en-US" sz="1000" dirty="0">
              <a:solidFill>
                <a:schemeClr val="bg1"/>
              </a:solidFill>
              <a:latin typeface="微软雅黑" panose="020B0503020204020204" pitchFamily="34" charset="-122"/>
            </a:endParaRPr>
          </a:p>
        </p:txBody>
      </p:sp>
      <p:sp>
        <p:nvSpPr>
          <p:cNvPr id="17" name="TextBox 16"/>
          <p:cNvSpPr txBox="1"/>
          <p:nvPr/>
        </p:nvSpPr>
        <p:spPr>
          <a:xfrm>
            <a:off x="5192395" y="2738120"/>
            <a:ext cx="1946910" cy="345440"/>
          </a:xfrm>
          <a:prstGeom prst="rect">
            <a:avLst/>
          </a:prstGeom>
          <a:noFill/>
        </p:spPr>
        <p:txBody>
          <a:bodyPr wrap="square" lIns="60469" tIns="30235" rIns="60469" bIns="30235" rtlCol="0">
            <a:noAutofit/>
          </a:bodyPr>
          <a:lstStyle/>
          <a:p>
            <a:r>
              <a:rPr lang="en-US" altLang="zh-CN" sz="1000" dirty="0">
                <a:solidFill>
                  <a:schemeClr val="bg1"/>
                </a:solidFill>
                <a:latin typeface="微软雅黑" panose="020B0503020204020204" pitchFamily="34" charset="-122"/>
              </a:rPr>
              <a:t>             ※</a:t>
            </a:r>
            <a:r>
              <a:rPr sz="1000" dirty="0">
                <a:solidFill>
                  <a:schemeClr val="bg1"/>
                </a:solidFill>
                <a:latin typeface="微软雅黑" panose="020B0503020204020204" pitchFamily="34" charset="-122"/>
              </a:rPr>
              <a:t>Collaboration Cases</a:t>
            </a:r>
            <a:endParaRPr sz="1000" dirty="0">
              <a:solidFill>
                <a:schemeClr val="bg1"/>
              </a:solidFill>
              <a:latin typeface="微软雅黑" panose="020B0503020204020204" pitchFamily="34" charset="-122"/>
            </a:endParaRPr>
          </a:p>
        </p:txBody>
      </p:sp>
      <p:sp>
        <p:nvSpPr>
          <p:cNvPr id="21" name="矩形 20"/>
          <p:cNvSpPr/>
          <p:nvPr/>
        </p:nvSpPr>
        <p:spPr>
          <a:xfrm>
            <a:off x="8251155" y="1356638"/>
            <a:ext cx="447057" cy="738192"/>
          </a:xfrm>
          <a:custGeom>
            <a:avLst/>
            <a:gdLst/>
            <a:ahLst/>
            <a:cxnLst/>
            <a:rect l="l" t="t" r="r" b="b"/>
            <a:pathLst>
              <a:path w="447057" h="738192">
                <a:moveTo>
                  <a:pt x="77961" y="0"/>
                </a:moveTo>
                <a:lnTo>
                  <a:pt x="447057" y="369096"/>
                </a:lnTo>
                <a:lnTo>
                  <a:pt x="77961" y="738192"/>
                </a:lnTo>
                <a:lnTo>
                  <a:pt x="0" y="660231"/>
                </a:lnTo>
                <a:lnTo>
                  <a:pt x="293910" y="366322"/>
                </a:lnTo>
                <a:lnTo>
                  <a:pt x="2775" y="7518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4" name="图片 53"/>
          <p:cNvPicPr>
            <a:picLocks noChangeAspect="1"/>
          </p:cNvPicPr>
          <p:nvPr/>
        </p:nvPicPr>
        <p:blipFill>
          <a:blip r:embed="rId1"/>
          <a:stretch>
            <a:fillRect/>
          </a:stretch>
        </p:blipFill>
        <p:spPr>
          <a:xfrm>
            <a:off x="7854315" y="339725"/>
            <a:ext cx="786130" cy="22288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Tm="6000">
        <p:blinds dir="vert"/>
      </p:transition>
    </mc:Choice>
    <mc:Fallback>
      <p:transition spd="slow" advTm="6000">
        <p:blinds dir="vert"/>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1000"/>
                                            <p:tgtEl>
                                              <p:spTgt spid="4"/>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left)">
                                          <p:cBhvr>
                                            <p:cTn id="10" dur="1000"/>
                                            <p:tgtEl>
                                              <p:spTgt spid="7"/>
                                            </p:tgtEl>
                                          </p:cBhvr>
                                        </p:animEffect>
                                      </p:childTnLst>
                                    </p:cTn>
                                  </p:par>
                                </p:childTnLst>
                              </p:cTn>
                            </p:par>
                            <p:par>
                              <p:cTn id="11" fill="hold">
                                <p:stCondLst>
                                  <p:cond delay="1000"/>
                                </p:stCondLst>
                                <p:childTnLst>
                                  <p:par>
                                    <p:cTn id="12" presetID="2" presetClass="entr" presetSubtype="8"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1000" fill="hold"/>
                                            <p:tgtEl>
                                              <p:spTgt spid="8"/>
                                            </p:tgtEl>
                                            <p:attrNameLst>
                                              <p:attrName>ppt_x</p:attrName>
                                            </p:attrNameLst>
                                          </p:cBhvr>
                                          <p:tavLst>
                                            <p:tav tm="0">
                                              <p:val>
                                                <p:strVal val="0-#ppt_w/2"/>
                                              </p:val>
                                            </p:tav>
                                            <p:tav tm="100000">
                                              <p:val>
                                                <p:strVal val="#ppt_x"/>
                                              </p:val>
                                            </p:tav>
                                          </p:tavLst>
                                        </p:anim>
                                        <p:anim calcmode="lin" valueType="num">
                                          <p:cBhvr additive="base">
                                            <p:cTn id="15" dur="1000" fill="hold"/>
                                            <p:tgtEl>
                                              <p:spTgt spid="8"/>
                                            </p:tgtEl>
                                            <p:attrNameLst>
                                              <p:attrName>ppt_y</p:attrName>
                                            </p:attrNameLst>
                                          </p:cBhvr>
                                          <p:tavLst>
                                            <p:tav tm="0">
                                              <p:val>
                                                <p:strVal val="#ppt_y"/>
                                              </p:val>
                                            </p:tav>
                                            <p:tav tm="100000">
                                              <p:val>
                                                <p:strVal val="#ppt_y"/>
                                              </p:val>
                                            </p:tav>
                                          </p:tavLst>
                                        </p:anim>
                                      </p:childTnLst>
                                    </p:cTn>
                                  </p:par>
                                </p:childTnLst>
                              </p:cTn>
                            </p:par>
                            <p:par>
                              <p:cTn id="16" fill="hold">
                                <p:stCondLst>
                                  <p:cond delay="2000"/>
                                </p:stCondLst>
                                <p:childTnLst>
                                  <p:par>
                                    <p:cTn id="17" presetID="2" presetClass="entr" presetSubtype="8"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500" fill="hold"/>
                                            <p:tgtEl>
                                              <p:spTgt spid="21"/>
                                            </p:tgtEl>
                                            <p:attrNameLst>
                                              <p:attrName>ppt_x</p:attrName>
                                            </p:attrNameLst>
                                          </p:cBhvr>
                                          <p:tavLst>
                                            <p:tav tm="0">
                                              <p:val>
                                                <p:strVal val="0-#ppt_w/2"/>
                                              </p:val>
                                            </p:tav>
                                            <p:tav tm="100000">
                                              <p:val>
                                                <p:strVal val="#ppt_x"/>
                                              </p:val>
                                            </p:tav>
                                          </p:tavLst>
                                        </p:anim>
                                        <p:anim calcmode="lin" valueType="num">
                                          <p:cBhvr additive="base">
                                            <p:cTn id="20" dur="500" fill="hold"/>
                                            <p:tgtEl>
                                              <p:spTgt spid="21"/>
                                            </p:tgtEl>
                                            <p:attrNameLst>
                                              <p:attrName>ppt_y</p:attrName>
                                            </p:attrNameLst>
                                          </p:cBhvr>
                                          <p:tavLst>
                                            <p:tav tm="0">
                                              <p:val>
                                                <p:strVal val="#ppt_y"/>
                                              </p:val>
                                            </p:tav>
                                            <p:tav tm="100000">
                                              <p:val>
                                                <p:strVal val="#ppt_y"/>
                                              </p:val>
                                            </p:tav>
                                          </p:tavLst>
                                        </p:anim>
                                      </p:childTnLst>
                                    </p:cTn>
                                  </p:par>
                                </p:childTnLst>
                              </p:cTn>
                            </p:par>
                            <p:par>
                              <p:cTn id="21" fill="hold">
                                <p:stCondLst>
                                  <p:cond delay="2500"/>
                                </p:stCondLst>
                                <p:childTnLst>
                                  <p:par>
                                    <p:cTn id="22" presetID="42" presetClass="entr" presetSubtype="0"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750"/>
                                            <p:tgtEl>
                                              <p:spTgt spid="10"/>
                                            </p:tgtEl>
                                          </p:cBhvr>
                                        </p:animEffect>
                                        <p:anim calcmode="lin" valueType="num">
                                          <p:cBhvr>
                                            <p:cTn id="25" dur="750" fill="hold"/>
                                            <p:tgtEl>
                                              <p:spTgt spid="10"/>
                                            </p:tgtEl>
                                            <p:attrNameLst>
                                              <p:attrName>ppt_x</p:attrName>
                                            </p:attrNameLst>
                                          </p:cBhvr>
                                          <p:tavLst>
                                            <p:tav tm="0">
                                              <p:val>
                                                <p:strVal val="#ppt_x"/>
                                              </p:val>
                                            </p:tav>
                                            <p:tav tm="100000">
                                              <p:val>
                                                <p:strVal val="#ppt_x"/>
                                              </p:val>
                                            </p:tav>
                                          </p:tavLst>
                                        </p:anim>
                                        <p:anim calcmode="lin" valueType="num">
                                          <p:cBhvr>
                                            <p:cTn id="26" dur="750" fill="hold"/>
                                            <p:tgtEl>
                                              <p:spTgt spid="10"/>
                                            </p:tgtEl>
                                            <p:attrNameLst>
                                              <p:attrName>ppt_y</p:attrName>
                                            </p:attrNameLst>
                                          </p:cBhvr>
                                          <p:tavLst>
                                            <p:tav tm="0">
                                              <p:val>
                                                <p:strVal val="#ppt_y+.1"/>
                                              </p:val>
                                            </p:tav>
                                            <p:tav tm="100000">
                                              <p:val>
                                                <p:strVal val="#ppt_y"/>
                                              </p:val>
                                            </p:tav>
                                          </p:tavLst>
                                        </p:anim>
                                      </p:childTnLst>
                                    </p:cTn>
                                  </p:par>
                                </p:childTnLst>
                              </p:cTn>
                            </p:par>
                            <p:par>
                              <p:cTn id="27" fill="hold">
                                <p:stCondLst>
                                  <p:cond delay="3500"/>
                                </p:stCondLst>
                                <p:childTnLst>
                                  <p:par>
                                    <p:cTn id="28" presetID="49" presetClass="entr" presetSubtype="0" decel="100000"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p:cTn id="30" dur="500" fill="hold"/>
                                            <p:tgtEl>
                                              <p:spTgt spid="11"/>
                                            </p:tgtEl>
                                            <p:attrNameLst>
                                              <p:attrName>ppt_w</p:attrName>
                                            </p:attrNameLst>
                                          </p:cBhvr>
                                          <p:tavLst>
                                            <p:tav tm="0">
                                              <p:val>
                                                <p:fltVal val="0"/>
                                              </p:val>
                                            </p:tav>
                                            <p:tav tm="100000">
                                              <p:val>
                                                <p:strVal val="#ppt_w"/>
                                              </p:val>
                                            </p:tav>
                                          </p:tavLst>
                                        </p:anim>
                                        <p:anim calcmode="lin" valueType="num">
                                          <p:cBhvr>
                                            <p:cTn id="31" dur="500" fill="hold"/>
                                            <p:tgtEl>
                                              <p:spTgt spid="11"/>
                                            </p:tgtEl>
                                            <p:attrNameLst>
                                              <p:attrName>ppt_h</p:attrName>
                                            </p:attrNameLst>
                                          </p:cBhvr>
                                          <p:tavLst>
                                            <p:tav tm="0">
                                              <p:val>
                                                <p:fltVal val="0"/>
                                              </p:val>
                                            </p:tav>
                                            <p:tav tm="100000">
                                              <p:val>
                                                <p:strVal val="#ppt_h"/>
                                              </p:val>
                                            </p:tav>
                                          </p:tavLst>
                                        </p:anim>
                                        <p:anim calcmode="lin" valueType="num">
                                          <p:cBhvr>
                                            <p:cTn id="32" dur="500" fill="hold"/>
                                            <p:tgtEl>
                                              <p:spTgt spid="11"/>
                                            </p:tgtEl>
                                            <p:attrNameLst>
                                              <p:attrName>style.rotation</p:attrName>
                                            </p:attrNameLst>
                                          </p:cBhvr>
                                          <p:tavLst>
                                            <p:tav tm="0">
                                              <p:val>
                                                <p:fltVal val="360"/>
                                              </p:val>
                                            </p:tav>
                                            <p:tav tm="100000">
                                              <p:val>
                                                <p:fltVal val="0"/>
                                              </p:val>
                                            </p:tav>
                                          </p:tavLst>
                                        </p:anim>
                                        <p:animEffect transition="in" filter="fade">
                                          <p:cBhvr>
                                            <p:cTn id="33" dur="500"/>
                                            <p:tgtEl>
                                              <p:spTgt spid="11"/>
                                            </p:tgtEl>
                                          </p:cBhvr>
                                        </p:animEffect>
                                      </p:childTnLst>
                                    </p:cTn>
                                  </p:par>
                                </p:childTnLst>
                              </p:cTn>
                            </p:par>
                            <p:par>
                              <p:cTn id="34" fill="hold">
                                <p:stCondLst>
                                  <p:cond delay="4000"/>
                                </p:stCondLst>
                                <p:childTnLst>
                                  <p:par>
                                    <p:cTn id="35" presetID="12" presetClass="entr" presetSubtype="8"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p:tgtEl>
                                              <p:spTgt spid="12"/>
                                            </p:tgtEl>
                                            <p:attrNameLst>
                                              <p:attrName>ppt_x</p:attrName>
                                            </p:attrNameLst>
                                          </p:cBhvr>
                                          <p:tavLst>
                                            <p:tav tm="0">
                                              <p:val>
                                                <p:strVal val="#ppt_x-#ppt_w*1.125000"/>
                                              </p:val>
                                            </p:tav>
                                            <p:tav tm="100000">
                                              <p:val>
                                                <p:strVal val="#ppt_x"/>
                                              </p:val>
                                            </p:tav>
                                          </p:tavLst>
                                        </p:anim>
                                        <p:animEffect transition="in" filter="wipe(right)">
                                          <p:cBhvr>
                                            <p:cTn id="38" dur="500"/>
                                            <p:tgtEl>
                                              <p:spTgt spid="12"/>
                                            </p:tgtEl>
                                          </p:cBhvr>
                                        </p:animEffect>
                                      </p:childTnLst>
                                    </p:cTn>
                                  </p:par>
                                </p:childTnLst>
                              </p:cTn>
                            </p:par>
                            <p:par>
                              <p:cTn id="39" fill="hold">
                                <p:stCondLst>
                                  <p:cond delay="4500"/>
                                </p:stCondLst>
                                <p:childTnLst>
                                  <p:par>
                                    <p:cTn id="40" presetID="2" presetClass="entr" presetSubtype="4" fill="hold" grpId="0" nodeType="afterEffect" p14:presetBounceEnd="50000">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14:bounceEnd="50000">
                                          <p:cBhvr additive="base">
                                            <p:cTn id="42" dur="500" fill="hold"/>
                                            <p:tgtEl>
                                              <p:spTgt spid="13"/>
                                            </p:tgtEl>
                                            <p:attrNameLst>
                                              <p:attrName>ppt_x</p:attrName>
                                            </p:attrNameLst>
                                          </p:cBhvr>
                                          <p:tavLst>
                                            <p:tav tm="0">
                                              <p:val>
                                                <p:strVal val="#ppt_x"/>
                                              </p:val>
                                            </p:tav>
                                            <p:tav tm="100000">
                                              <p:val>
                                                <p:strVal val="#ppt_x"/>
                                              </p:val>
                                            </p:tav>
                                          </p:tavLst>
                                        </p:anim>
                                        <p:anim calcmode="lin" valueType="num" p14:bounceEnd="50000">
                                          <p:cBhvr additive="base">
                                            <p:cTn id="43" dur="500" fill="hold"/>
                                            <p:tgtEl>
                                              <p:spTgt spid="13"/>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14:presetBounceEnd="50000">
                                      <p:stCondLst>
                                        <p:cond delay="250"/>
                                      </p:stCondLst>
                                      <p:childTnLst>
                                        <p:set>
                                          <p:cBhvr>
                                            <p:cTn id="45" dur="1" fill="hold">
                                              <p:stCondLst>
                                                <p:cond delay="0"/>
                                              </p:stCondLst>
                                            </p:cTn>
                                            <p:tgtEl>
                                              <p:spTgt spid="14"/>
                                            </p:tgtEl>
                                            <p:attrNameLst>
                                              <p:attrName>style.visibility</p:attrName>
                                            </p:attrNameLst>
                                          </p:cBhvr>
                                          <p:to>
                                            <p:strVal val="visible"/>
                                          </p:to>
                                        </p:set>
                                        <p:anim calcmode="lin" valueType="num" p14:bounceEnd="50000">
                                          <p:cBhvr additive="base">
                                            <p:cTn id="46" dur="500" fill="hold"/>
                                            <p:tgtEl>
                                              <p:spTgt spid="14"/>
                                            </p:tgtEl>
                                            <p:attrNameLst>
                                              <p:attrName>ppt_x</p:attrName>
                                            </p:attrNameLst>
                                          </p:cBhvr>
                                          <p:tavLst>
                                            <p:tav tm="0">
                                              <p:val>
                                                <p:strVal val="#ppt_x"/>
                                              </p:val>
                                            </p:tav>
                                            <p:tav tm="100000">
                                              <p:val>
                                                <p:strVal val="#ppt_x"/>
                                              </p:val>
                                            </p:tav>
                                          </p:tavLst>
                                        </p:anim>
                                        <p:anim calcmode="lin" valueType="num" p14:bounceEnd="50000">
                                          <p:cBhvr additive="base">
                                            <p:cTn id="47" dur="500" fill="hold"/>
                                            <p:tgtEl>
                                              <p:spTgt spid="14"/>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14:presetBounceEnd="50000">
                                      <p:stCondLst>
                                        <p:cond delay="500"/>
                                      </p:stCondLst>
                                      <p:childTnLst>
                                        <p:set>
                                          <p:cBhvr>
                                            <p:cTn id="49" dur="1" fill="hold">
                                              <p:stCondLst>
                                                <p:cond delay="0"/>
                                              </p:stCondLst>
                                            </p:cTn>
                                            <p:tgtEl>
                                              <p:spTgt spid="17"/>
                                            </p:tgtEl>
                                            <p:attrNameLst>
                                              <p:attrName>style.visibility</p:attrName>
                                            </p:attrNameLst>
                                          </p:cBhvr>
                                          <p:to>
                                            <p:strVal val="visible"/>
                                          </p:to>
                                        </p:set>
                                        <p:anim calcmode="lin" valueType="num" p14:bounceEnd="50000">
                                          <p:cBhvr additive="base">
                                            <p:cTn id="50" dur="500" fill="hold"/>
                                            <p:tgtEl>
                                              <p:spTgt spid="17"/>
                                            </p:tgtEl>
                                            <p:attrNameLst>
                                              <p:attrName>ppt_x</p:attrName>
                                            </p:attrNameLst>
                                          </p:cBhvr>
                                          <p:tavLst>
                                            <p:tav tm="0">
                                              <p:val>
                                                <p:strVal val="#ppt_x"/>
                                              </p:val>
                                            </p:tav>
                                            <p:tav tm="100000">
                                              <p:val>
                                                <p:strVal val="#ppt_x"/>
                                              </p:val>
                                            </p:tav>
                                          </p:tavLst>
                                        </p:anim>
                                        <p:anim calcmode="lin" valueType="num" p14:bounceEnd="50000">
                                          <p:cBhvr additive="base">
                                            <p:cTn id="51" dur="500" fill="hold"/>
                                            <p:tgtEl>
                                              <p:spTgt spid="17"/>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14:presetBounceEnd="50000">
                                      <p:stCondLst>
                                        <p:cond delay="750"/>
                                      </p:stCondLst>
                                      <p:childTnLst>
                                        <p:set>
                                          <p:cBhvr>
                                            <p:cTn id="53" dur="1" fill="hold">
                                              <p:stCondLst>
                                                <p:cond delay="0"/>
                                              </p:stCondLst>
                                            </p:cTn>
                                            <p:tgtEl>
                                              <p:spTgt spid="15"/>
                                            </p:tgtEl>
                                            <p:attrNameLst>
                                              <p:attrName>style.visibility</p:attrName>
                                            </p:attrNameLst>
                                          </p:cBhvr>
                                          <p:to>
                                            <p:strVal val="visible"/>
                                          </p:to>
                                        </p:set>
                                        <p:anim calcmode="lin" valueType="num" p14:bounceEnd="50000">
                                          <p:cBhvr additive="base">
                                            <p:cTn id="54" dur="500" fill="hold"/>
                                            <p:tgtEl>
                                              <p:spTgt spid="15"/>
                                            </p:tgtEl>
                                            <p:attrNameLst>
                                              <p:attrName>ppt_x</p:attrName>
                                            </p:attrNameLst>
                                          </p:cBhvr>
                                          <p:tavLst>
                                            <p:tav tm="0">
                                              <p:val>
                                                <p:strVal val="#ppt_x"/>
                                              </p:val>
                                            </p:tav>
                                            <p:tav tm="100000">
                                              <p:val>
                                                <p:strVal val="#ppt_x"/>
                                              </p:val>
                                            </p:tav>
                                          </p:tavLst>
                                        </p:anim>
                                        <p:anim calcmode="lin" valueType="num" p14:bounceEnd="50000">
                                          <p:cBhvr additive="base">
                                            <p:cTn id="55" dur="500" fill="hold"/>
                                            <p:tgtEl>
                                              <p:spTgt spid="15"/>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14:presetBounceEnd="50000">
                                      <p:stCondLst>
                                        <p:cond delay="1000"/>
                                      </p:stCondLst>
                                      <p:childTnLst>
                                        <p:set>
                                          <p:cBhvr>
                                            <p:cTn id="57" dur="1" fill="hold">
                                              <p:stCondLst>
                                                <p:cond delay="0"/>
                                              </p:stCondLst>
                                            </p:cTn>
                                            <p:tgtEl>
                                              <p:spTgt spid="16"/>
                                            </p:tgtEl>
                                            <p:attrNameLst>
                                              <p:attrName>style.visibility</p:attrName>
                                            </p:attrNameLst>
                                          </p:cBhvr>
                                          <p:to>
                                            <p:strVal val="visible"/>
                                          </p:to>
                                        </p:set>
                                        <p:anim calcmode="lin" valueType="num" p14:bounceEnd="50000">
                                          <p:cBhvr additive="base">
                                            <p:cTn id="58" dur="500" fill="hold"/>
                                            <p:tgtEl>
                                              <p:spTgt spid="16"/>
                                            </p:tgtEl>
                                            <p:attrNameLst>
                                              <p:attrName>ppt_x</p:attrName>
                                            </p:attrNameLst>
                                          </p:cBhvr>
                                          <p:tavLst>
                                            <p:tav tm="0">
                                              <p:val>
                                                <p:strVal val="#ppt_x"/>
                                              </p:val>
                                            </p:tav>
                                            <p:tav tm="100000">
                                              <p:val>
                                                <p:strVal val="#ppt_x"/>
                                              </p:val>
                                            </p:tav>
                                          </p:tavLst>
                                        </p:anim>
                                        <p:anim calcmode="lin" valueType="num" p14:bounceEnd="50000">
                                          <p:cBhvr additive="base">
                                            <p:cTn id="59"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P spid="10" grpId="0"/>
          <p:bldP spid="11" grpId="0"/>
          <p:bldP spid="12" grpId="0"/>
          <p:bldP spid="13" grpId="0"/>
          <p:bldP spid="14" grpId="0"/>
          <p:bldP spid="15" grpId="0"/>
          <p:bldP spid="16" grpId="0"/>
          <p:bldP spid="17" grpId="0"/>
          <p:bldP spid="21"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1000"/>
                                            <p:tgtEl>
                                              <p:spTgt spid="4"/>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left)">
                                          <p:cBhvr>
                                            <p:cTn id="10" dur="1000"/>
                                            <p:tgtEl>
                                              <p:spTgt spid="7"/>
                                            </p:tgtEl>
                                          </p:cBhvr>
                                        </p:animEffect>
                                      </p:childTnLst>
                                    </p:cTn>
                                  </p:par>
                                </p:childTnLst>
                              </p:cTn>
                            </p:par>
                            <p:par>
                              <p:cTn id="11" fill="hold">
                                <p:stCondLst>
                                  <p:cond delay="1000"/>
                                </p:stCondLst>
                                <p:childTnLst>
                                  <p:par>
                                    <p:cTn id="12" presetID="2" presetClass="entr" presetSubtype="8"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1000" fill="hold"/>
                                            <p:tgtEl>
                                              <p:spTgt spid="8"/>
                                            </p:tgtEl>
                                            <p:attrNameLst>
                                              <p:attrName>ppt_x</p:attrName>
                                            </p:attrNameLst>
                                          </p:cBhvr>
                                          <p:tavLst>
                                            <p:tav tm="0">
                                              <p:val>
                                                <p:strVal val="0-#ppt_w/2"/>
                                              </p:val>
                                            </p:tav>
                                            <p:tav tm="100000">
                                              <p:val>
                                                <p:strVal val="#ppt_x"/>
                                              </p:val>
                                            </p:tav>
                                          </p:tavLst>
                                        </p:anim>
                                        <p:anim calcmode="lin" valueType="num">
                                          <p:cBhvr additive="base">
                                            <p:cTn id="15" dur="1000" fill="hold"/>
                                            <p:tgtEl>
                                              <p:spTgt spid="8"/>
                                            </p:tgtEl>
                                            <p:attrNameLst>
                                              <p:attrName>ppt_y</p:attrName>
                                            </p:attrNameLst>
                                          </p:cBhvr>
                                          <p:tavLst>
                                            <p:tav tm="0">
                                              <p:val>
                                                <p:strVal val="#ppt_y"/>
                                              </p:val>
                                            </p:tav>
                                            <p:tav tm="100000">
                                              <p:val>
                                                <p:strVal val="#ppt_y"/>
                                              </p:val>
                                            </p:tav>
                                          </p:tavLst>
                                        </p:anim>
                                      </p:childTnLst>
                                    </p:cTn>
                                  </p:par>
                                </p:childTnLst>
                              </p:cTn>
                            </p:par>
                            <p:par>
                              <p:cTn id="16" fill="hold">
                                <p:stCondLst>
                                  <p:cond delay="2000"/>
                                </p:stCondLst>
                                <p:childTnLst>
                                  <p:par>
                                    <p:cTn id="17" presetID="2" presetClass="entr" presetSubtype="8"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500" fill="hold"/>
                                            <p:tgtEl>
                                              <p:spTgt spid="21"/>
                                            </p:tgtEl>
                                            <p:attrNameLst>
                                              <p:attrName>ppt_x</p:attrName>
                                            </p:attrNameLst>
                                          </p:cBhvr>
                                          <p:tavLst>
                                            <p:tav tm="0">
                                              <p:val>
                                                <p:strVal val="0-#ppt_w/2"/>
                                              </p:val>
                                            </p:tav>
                                            <p:tav tm="100000">
                                              <p:val>
                                                <p:strVal val="#ppt_x"/>
                                              </p:val>
                                            </p:tav>
                                          </p:tavLst>
                                        </p:anim>
                                        <p:anim calcmode="lin" valueType="num">
                                          <p:cBhvr additive="base">
                                            <p:cTn id="20" dur="500" fill="hold"/>
                                            <p:tgtEl>
                                              <p:spTgt spid="21"/>
                                            </p:tgtEl>
                                            <p:attrNameLst>
                                              <p:attrName>ppt_y</p:attrName>
                                            </p:attrNameLst>
                                          </p:cBhvr>
                                          <p:tavLst>
                                            <p:tav tm="0">
                                              <p:val>
                                                <p:strVal val="#ppt_y"/>
                                              </p:val>
                                            </p:tav>
                                            <p:tav tm="100000">
                                              <p:val>
                                                <p:strVal val="#ppt_y"/>
                                              </p:val>
                                            </p:tav>
                                          </p:tavLst>
                                        </p:anim>
                                      </p:childTnLst>
                                    </p:cTn>
                                  </p:par>
                                </p:childTnLst>
                              </p:cTn>
                            </p:par>
                            <p:par>
                              <p:cTn id="21" fill="hold">
                                <p:stCondLst>
                                  <p:cond delay="2500"/>
                                </p:stCondLst>
                                <p:childTnLst>
                                  <p:par>
                                    <p:cTn id="22" presetID="42" presetClass="entr" presetSubtype="0"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750"/>
                                            <p:tgtEl>
                                              <p:spTgt spid="10"/>
                                            </p:tgtEl>
                                          </p:cBhvr>
                                        </p:animEffect>
                                        <p:anim calcmode="lin" valueType="num">
                                          <p:cBhvr>
                                            <p:cTn id="25" dur="750" fill="hold"/>
                                            <p:tgtEl>
                                              <p:spTgt spid="10"/>
                                            </p:tgtEl>
                                            <p:attrNameLst>
                                              <p:attrName>ppt_x</p:attrName>
                                            </p:attrNameLst>
                                          </p:cBhvr>
                                          <p:tavLst>
                                            <p:tav tm="0">
                                              <p:val>
                                                <p:strVal val="#ppt_x"/>
                                              </p:val>
                                            </p:tav>
                                            <p:tav tm="100000">
                                              <p:val>
                                                <p:strVal val="#ppt_x"/>
                                              </p:val>
                                            </p:tav>
                                          </p:tavLst>
                                        </p:anim>
                                        <p:anim calcmode="lin" valueType="num">
                                          <p:cBhvr>
                                            <p:cTn id="26" dur="750" fill="hold"/>
                                            <p:tgtEl>
                                              <p:spTgt spid="10"/>
                                            </p:tgtEl>
                                            <p:attrNameLst>
                                              <p:attrName>ppt_y</p:attrName>
                                            </p:attrNameLst>
                                          </p:cBhvr>
                                          <p:tavLst>
                                            <p:tav tm="0">
                                              <p:val>
                                                <p:strVal val="#ppt_y+.1"/>
                                              </p:val>
                                            </p:tav>
                                            <p:tav tm="100000">
                                              <p:val>
                                                <p:strVal val="#ppt_y"/>
                                              </p:val>
                                            </p:tav>
                                          </p:tavLst>
                                        </p:anim>
                                      </p:childTnLst>
                                    </p:cTn>
                                  </p:par>
                                </p:childTnLst>
                              </p:cTn>
                            </p:par>
                            <p:par>
                              <p:cTn id="27" fill="hold">
                                <p:stCondLst>
                                  <p:cond delay="3500"/>
                                </p:stCondLst>
                                <p:childTnLst>
                                  <p:par>
                                    <p:cTn id="28" presetID="49" presetClass="entr" presetSubtype="0" decel="100000"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p:cTn id="30" dur="500" fill="hold"/>
                                            <p:tgtEl>
                                              <p:spTgt spid="11"/>
                                            </p:tgtEl>
                                            <p:attrNameLst>
                                              <p:attrName>ppt_w</p:attrName>
                                            </p:attrNameLst>
                                          </p:cBhvr>
                                          <p:tavLst>
                                            <p:tav tm="0">
                                              <p:val>
                                                <p:fltVal val="0"/>
                                              </p:val>
                                            </p:tav>
                                            <p:tav tm="100000">
                                              <p:val>
                                                <p:strVal val="#ppt_w"/>
                                              </p:val>
                                            </p:tav>
                                          </p:tavLst>
                                        </p:anim>
                                        <p:anim calcmode="lin" valueType="num">
                                          <p:cBhvr>
                                            <p:cTn id="31" dur="500" fill="hold"/>
                                            <p:tgtEl>
                                              <p:spTgt spid="11"/>
                                            </p:tgtEl>
                                            <p:attrNameLst>
                                              <p:attrName>ppt_h</p:attrName>
                                            </p:attrNameLst>
                                          </p:cBhvr>
                                          <p:tavLst>
                                            <p:tav tm="0">
                                              <p:val>
                                                <p:fltVal val="0"/>
                                              </p:val>
                                            </p:tav>
                                            <p:tav tm="100000">
                                              <p:val>
                                                <p:strVal val="#ppt_h"/>
                                              </p:val>
                                            </p:tav>
                                          </p:tavLst>
                                        </p:anim>
                                        <p:anim calcmode="lin" valueType="num">
                                          <p:cBhvr>
                                            <p:cTn id="32" dur="500" fill="hold"/>
                                            <p:tgtEl>
                                              <p:spTgt spid="11"/>
                                            </p:tgtEl>
                                            <p:attrNameLst>
                                              <p:attrName>style.rotation</p:attrName>
                                            </p:attrNameLst>
                                          </p:cBhvr>
                                          <p:tavLst>
                                            <p:tav tm="0">
                                              <p:val>
                                                <p:fltVal val="360"/>
                                              </p:val>
                                            </p:tav>
                                            <p:tav tm="100000">
                                              <p:val>
                                                <p:fltVal val="0"/>
                                              </p:val>
                                            </p:tav>
                                          </p:tavLst>
                                        </p:anim>
                                        <p:animEffect transition="in" filter="fade">
                                          <p:cBhvr>
                                            <p:cTn id="33" dur="500"/>
                                            <p:tgtEl>
                                              <p:spTgt spid="11"/>
                                            </p:tgtEl>
                                          </p:cBhvr>
                                        </p:animEffect>
                                      </p:childTnLst>
                                    </p:cTn>
                                  </p:par>
                                </p:childTnLst>
                              </p:cTn>
                            </p:par>
                            <p:par>
                              <p:cTn id="34" fill="hold">
                                <p:stCondLst>
                                  <p:cond delay="4000"/>
                                </p:stCondLst>
                                <p:childTnLst>
                                  <p:par>
                                    <p:cTn id="35" presetID="12" presetClass="entr" presetSubtype="8"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p:tgtEl>
                                              <p:spTgt spid="12"/>
                                            </p:tgtEl>
                                            <p:attrNameLst>
                                              <p:attrName>ppt_x</p:attrName>
                                            </p:attrNameLst>
                                          </p:cBhvr>
                                          <p:tavLst>
                                            <p:tav tm="0">
                                              <p:val>
                                                <p:strVal val="#ppt_x-#ppt_w*1.125000"/>
                                              </p:val>
                                            </p:tav>
                                            <p:tav tm="100000">
                                              <p:val>
                                                <p:strVal val="#ppt_x"/>
                                              </p:val>
                                            </p:tav>
                                          </p:tavLst>
                                        </p:anim>
                                        <p:animEffect transition="in" filter="wipe(right)">
                                          <p:cBhvr>
                                            <p:cTn id="38" dur="500"/>
                                            <p:tgtEl>
                                              <p:spTgt spid="12"/>
                                            </p:tgtEl>
                                          </p:cBhvr>
                                        </p:animEffect>
                                      </p:childTnLst>
                                    </p:cTn>
                                  </p:par>
                                </p:childTnLst>
                              </p:cTn>
                            </p:par>
                            <p:par>
                              <p:cTn id="39" fill="hold">
                                <p:stCondLst>
                                  <p:cond delay="4500"/>
                                </p:stCondLst>
                                <p:childTnLst>
                                  <p:par>
                                    <p:cTn id="40" presetID="2" presetClass="entr" presetSubtype="4"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additive="base">
                                            <p:cTn id="42" dur="500" fill="hold"/>
                                            <p:tgtEl>
                                              <p:spTgt spid="13"/>
                                            </p:tgtEl>
                                            <p:attrNameLst>
                                              <p:attrName>ppt_x</p:attrName>
                                            </p:attrNameLst>
                                          </p:cBhvr>
                                          <p:tavLst>
                                            <p:tav tm="0">
                                              <p:val>
                                                <p:strVal val="#ppt_x"/>
                                              </p:val>
                                            </p:tav>
                                            <p:tav tm="100000">
                                              <p:val>
                                                <p:strVal val="#ppt_x"/>
                                              </p:val>
                                            </p:tav>
                                          </p:tavLst>
                                        </p:anim>
                                        <p:anim calcmode="lin" valueType="num">
                                          <p:cBhvr additive="base">
                                            <p:cTn id="43" dur="500" fill="hold"/>
                                            <p:tgtEl>
                                              <p:spTgt spid="13"/>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250"/>
                                      </p:stCondLst>
                                      <p:childTnLst>
                                        <p:set>
                                          <p:cBhvr>
                                            <p:cTn id="45" dur="1" fill="hold">
                                              <p:stCondLst>
                                                <p:cond delay="0"/>
                                              </p:stCondLst>
                                            </p:cTn>
                                            <p:tgtEl>
                                              <p:spTgt spid="14"/>
                                            </p:tgtEl>
                                            <p:attrNameLst>
                                              <p:attrName>style.visibility</p:attrName>
                                            </p:attrNameLst>
                                          </p:cBhvr>
                                          <p:to>
                                            <p:strVal val="visible"/>
                                          </p:to>
                                        </p:set>
                                        <p:anim calcmode="lin" valueType="num">
                                          <p:cBhvr additive="base">
                                            <p:cTn id="46" dur="500" fill="hold"/>
                                            <p:tgtEl>
                                              <p:spTgt spid="14"/>
                                            </p:tgtEl>
                                            <p:attrNameLst>
                                              <p:attrName>ppt_x</p:attrName>
                                            </p:attrNameLst>
                                          </p:cBhvr>
                                          <p:tavLst>
                                            <p:tav tm="0">
                                              <p:val>
                                                <p:strVal val="#ppt_x"/>
                                              </p:val>
                                            </p:tav>
                                            <p:tav tm="100000">
                                              <p:val>
                                                <p:strVal val="#ppt_x"/>
                                              </p:val>
                                            </p:tav>
                                          </p:tavLst>
                                        </p:anim>
                                        <p:anim calcmode="lin" valueType="num">
                                          <p:cBhvr additive="base">
                                            <p:cTn id="47" dur="500" fill="hold"/>
                                            <p:tgtEl>
                                              <p:spTgt spid="14"/>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500"/>
                                      </p:stCondLst>
                                      <p:childTnLst>
                                        <p:set>
                                          <p:cBhvr>
                                            <p:cTn id="49" dur="1" fill="hold">
                                              <p:stCondLst>
                                                <p:cond delay="0"/>
                                              </p:stCondLst>
                                            </p:cTn>
                                            <p:tgtEl>
                                              <p:spTgt spid="17"/>
                                            </p:tgtEl>
                                            <p:attrNameLst>
                                              <p:attrName>style.visibility</p:attrName>
                                            </p:attrNameLst>
                                          </p:cBhvr>
                                          <p:to>
                                            <p:strVal val="visible"/>
                                          </p:to>
                                        </p:set>
                                        <p:anim calcmode="lin" valueType="num">
                                          <p:cBhvr additive="base">
                                            <p:cTn id="50" dur="500" fill="hold"/>
                                            <p:tgtEl>
                                              <p:spTgt spid="17"/>
                                            </p:tgtEl>
                                            <p:attrNameLst>
                                              <p:attrName>ppt_x</p:attrName>
                                            </p:attrNameLst>
                                          </p:cBhvr>
                                          <p:tavLst>
                                            <p:tav tm="0">
                                              <p:val>
                                                <p:strVal val="#ppt_x"/>
                                              </p:val>
                                            </p:tav>
                                            <p:tav tm="100000">
                                              <p:val>
                                                <p:strVal val="#ppt_x"/>
                                              </p:val>
                                            </p:tav>
                                          </p:tavLst>
                                        </p:anim>
                                        <p:anim calcmode="lin" valueType="num">
                                          <p:cBhvr additive="base">
                                            <p:cTn id="51" dur="500" fill="hold"/>
                                            <p:tgtEl>
                                              <p:spTgt spid="17"/>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750"/>
                                      </p:stCondLst>
                                      <p:childTnLst>
                                        <p:set>
                                          <p:cBhvr>
                                            <p:cTn id="53" dur="1" fill="hold">
                                              <p:stCondLst>
                                                <p:cond delay="0"/>
                                              </p:stCondLst>
                                            </p:cTn>
                                            <p:tgtEl>
                                              <p:spTgt spid="15"/>
                                            </p:tgtEl>
                                            <p:attrNameLst>
                                              <p:attrName>style.visibility</p:attrName>
                                            </p:attrNameLst>
                                          </p:cBhvr>
                                          <p:to>
                                            <p:strVal val="visible"/>
                                          </p:to>
                                        </p:set>
                                        <p:anim calcmode="lin" valueType="num">
                                          <p:cBhvr additive="base">
                                            <p:cTn id="54" dur="500" fill="hold"/>
                                            <p:tgtEl>
                                              <p:spTgt spid="15"/>
                                            </p:tgtEl>
                                            <p:attrNameLst>
                                              <p:attrName>ppt_x</p:attrName>
                                            </p:attrNameLst>
                                          </p:cBhvr>
                                          <p:tavLst>
                                            <p:tav tm="0">
                                              <p:val>
                                                <p:strVal val="#ppt_x"/>
                                              </p:val>
                                            </p:tav>
                                            <p:tav tm="100000">
                                              <p:val>
                                                <p:strVal val="#ppt_x"/>
                                              </p:val>
                                            </p:tav>
                                          </p:tavLst>
                                        </p:anim>
                                        <p:anim calcmode="lin" valueType="num">
                                          <p:cBhvr additive="base">
                                            <p:cTn id="55" dur="500" fill="hold"/>
                                            <p:tgtEl>
                                              <p:spTgt spid="15"/>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1000"/>
                                      </p:stCondLst>
                                      <p:childTnLst>
                                        <p:set>
                                          <p:cBhvr>
                                            <p:cTn id="57" dur="1" fill="hold">
                                              <p:stCondLst>
                                                <p:cond delay="0"/>
                                              </p:stCondLst>
                                            </p:cTn>
                                            <p:tgtEl>
                                              <p:spTgt spid="16"/>
                                            </p:tgtEl>
                                            <p:attrNameLst>
                                              <p:attrName>style.visibility</p:attrName>
                                            </p:attrNameLst>
                                          </p:cBhvr>
                                          <p:to>
                                            <p:strVal val="visible"/>
                                          </p:to>
                                        </p:set>
                                        <p:anim calcmode="lin" valueType="num">
                                          <p:cBhvr additive="base">
                                            <p:cTn id="58" dur="500" fill="hold"/>
                                            <p:tgtEl>
                                              <p:spTgt spid="16"/>
                                            </p:tgtEl>
                                            <p:attrNameLst>
                                              <p:attrName>ppt_x</p:attrName>
                                            </p:attrNameLst>
                                          </p:cBhvr>
                                          <p:tavLst>
                                            <p:tav tm="0">
                                              <p:val>
                                                <p:strVal val="#ppt_x"/>
                                              </p:val>
                                            </p:tav>
                                            <p:tav tm="100000">
                                              <p:val>
                                                <p:strVal val="#ppt_x"/>
                                              </p:val>
                                            </p:tav>
                                          </p:tavLst>
                                        </p:anim>
                                        <p:anim calcmode="lin" valueType="num">
                                          <p:cBhvr additive="base">
                                            <p:cTn id="59"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P spid="10" grpId="0"/>
          <p:bldP spid="11" grpId="0"/>
          <p:bldP spid="12" grpId="0"/>
          <p:bldP spid="13" grpId="0"/>
          <p:bldP spid="14" grpId="0"/>
          <p:bldP spid="15" grpId="0"/>
          <p:bldP spid="16" grpId="0"/>
          <p:bldP spid="17" grpId="0"/>
          <p:bldP spid="21" grpId="0" animBg="1"/>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lang="zh-CN" altLang="en-US" sz="1800" dirty="0">
                <a:solidFill>
                  <a:prstClr val="black">
                    <a:lumMod val="65000"/>
                    <a:lumOff val="35000"/>
                  </a:prstClr>
                </a:solidFill>
                <a:latin typeface="+mj-lt"/>
                <a:cs typeface="+mj-lt"/>
              </a:rPr>
              <a:t>Market </a:t>
            </a:r>
            <a:r>
              <a:rPr lang="en-US" altLang="zh-CN" sz="1800" dirty="0">
                <a:solidFill>
                  <a:prstClr val="black">
                    <a:lumMod val="65000"/>
                    <a:lumOff val="35000"/>
                  </a:prstClr>
                </a:solidFill>
                <a:latin typeface="+mj-lt"/>
                <a:cs typeface="+mj-lt"/>
              </a:rPr>
              <a:t>D</a:t>
            </a:r>
            <a:r>
              <a:rPr lang="zh-CN" altLang="en-US" sz="1800" dirty="0">
                <a:solidFill>
                  <a:prstClr val="black">
                    <a:lumMod val="65000"/>
                    <a:lumOff val="35000"/>
                  </a:prstClr>
                </a:solidFill>
                <a:latin typeface="+mj-lt"/>
                <a:cs typeface="+mj-lt"/>
              </a:rPr>
              <a:t>istribution</a:t>
            </a:r>
            <a:endParaRPr lang="zh-CN" altLang="en-US" sz="1800" dirty="0">
              <a:solidFill>
                <a:prstClr val="black">
                  <a:lumMod val="65000"/>
                  <a:lumOff val="35000"/>
                </a:prstClr>
              </a:solidFill>
              <a:latin typeface="+mj-lt"/>
              <a:cs typeface="+mj-lt"/>
            </a:endParaRPr>
          </a:p>
        </p:txBody>
      </p:sp>
      <p:sp>
        <p:nvSpPr>
          <p:cNvPr id="45" name="矩形 44"/>
          <p:cNvSpPr/>
          <p:nvPr/>
        </p:nvSpPr>
        <p:spPr>
          <a:xfrm>
            <a:off x="6948170" y="195580"/>
            <a:ext cx="1872615" cy="431800"/>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54" name="图片 53"/>
          <p:cNvPicPr>
            <a:picLocks noChangeAspect="1"/>
          </p:cNvPicPr>
          <p:nvPr/>
        </p:nvPicPr>
        <p:blipFill>
          <a:blip r:embed="rId1"/>
          <a:stretch>
            <a:fillRect/>
          </a:stretch>
        </p:blipFill>
        <p:spPr>
          <a:xfrm>
            <a:off x="7854315" y="339725"/>
            <a:ext cx="786130" cy="222885"/>
          </a:xfrm>
          <a:prstGeom prst="rect">
            <a:avLst/>
          </a:prstGeom>
        </p:spPr>
      </p:pic>
      <p:grpSp>
        <p:nvGrpSpPr>
          <p:cNvPr id="28" name="组合 27"/>
          <p:cNvGrpSpPr/>
          <p:nvPr/>
        </p:nvGrpSpPr>
        <p:grpSpPr>
          <a:xfrm>
            <a:off x="1181100" y="877570"/>
            <a:ext cx="6175375" cy="3006090"/>
            <a:chOff x="1454384" y="1122790"/>
            <a:chExt cx="5855733" cy="2550341"/>
          </a:xfrm>
        </p:grpSpPr>
        <p:grpSp>
          <p:nvGrpSpPr>
            <p:cNvPr id="29" name="组合 28"/>
            <p:cNvGrpSpPr/>
            <p:nvPr/>
          </p:nvGrpSpPr>
          <p:grpSpPr>
            <a:xfrm>
              <a:off x="4850086" y="1591823"/>
              <a:ext cx="2185240" cy="2081308"/>
              <a:chOff x="5148499" y="1438435"/>
              <a:chExt cx="2760692" cy="2629391"/>
            </a:xfrm>
            <a:solidFill>
              <a:schemeClr val="accent1"/>
            </a:solidFill>
            <a:effectLst/>
          </p:grpSpPr>
          <p:sp>
            <p:nvSpPr>
              <p:cNvPr id="30740" name="Freeform 26"/>
              <p:cNvSpPr/>
              <p:nvPr/>
            </p:nvSpPr>
            <p:spPr bwMode="auto">
              <a:xfrm>
                <a:off x="5148499" y="1438435"/>
                <a:ext cx="2760692" cy="2629391"/>
              </a:xfrm>
              <a:custGeom>
                <a:avLst/>
                <a:gdLst/>
                <a:ahLst/>
                <a:cxnLst>
                  <a:cxn ang="0">
                    <a:pos x="72" y="189"/>
                  </a:cxn>
                  <a:cxn ang="0">
                    <a:pos x="344" y="55"/>
                  </a:cxn>
                  <a:cxn ang="0">
                    <a:pos x="566" y="43"/>
                  </a:cxn>
                  <a:cxn ang="0">
                    <a:pos x="678" y="73"/>
                  </a:cxn>
                  <a:cxn ang="0">
                    <a:pos x="736" y="129"/>
                  </a:cxn>
                  <a:cxn ang="0">
                    <a:pos x="860" y="123"/>
                  </a:cxn>
                  <a:cxn ang="0">
                    <a:pos x="1020" y="104"/>
                  </a:cxn>
                  <a:cxn ang="0">
                    <a:pos x="973" y="58"/>
                  </a:cxn>
                  <a:cxn ang="0">
                    <a:pos x="1019" y="34"/>
                  </a:cxn>
                  <a:cxn ang="0">
                    <a:pos x="1069" y="114"/>
                  </a:cxn>
                  <a:cxn ang="0">
                    <a:pos x="1146" y="89"/>
                  </a:cxn>
                  <a:cxn ang="0">
                    <a:pos x="1189" y="100"/>
                  </a:cxn>
                  <a:cxn ang="0">
                    <a:pos x="1114" y="207"/>
                  </a:cxn>
                  <a:cxn ang="0">
                    <a:pos x="1025" y="301"/>
                  </a:cxn>
                  <a:cxn ang="0">
                    <a:pos x="1005" y="385"/>
                  </a:cxn>
                  <a:cxn ang="0">
                    <a:pos x="1037" y="391"/>
                  </a:cxn>
                  <a:cxn ang="0">
                    <a:pos x="1093" y="467"/>
                  </a:cxn>
                  <a:cxn ang="0">
                    <a:pos x="1229" y="434"/>
                  </a:cxn>
                  <a:cxn ang="0">
                    <a:pos x="1275" y="305"/>
                  </a:cxn>
                  <a:cxn ang="0">
                    <a:pos x="1364" y="391"/>
                  </a:cxn>
                  <a:cxn ang="0">
                    <a:pos x="1479" y="438"/>
                  </a:cxn>
                  <a:cxn ang="0">
                    <a:pos x="1423" y="606"/>
                  </a:cxn>
                  <a:cxn ang="0">
                    <a:pos x="1428" y="684"/>
                  </a:cxn>
                  <a:cxn ang="0">
                    <a:pos x="1358" y="746"/>
                  </a:cxn>
                  <a:cxn ang="0">
                    <a:pos x="1263" y="837"/>
                  </a:cxn>
                  <a:cxn ang="0">
                    <a:pos x="1194" y="1058"/>
                  </a:cxn>
                  <a:cxn ang="0">
                    <a:pos x="1090" y="992"/>
                  </a:cxn>
                  <a:cxn ang="0">
                    <a:pos x="978" y="1024"/>
                  </a:cxn>
                  <a:cxn ang="0">
                    <a:pos x="1035" y="1152"/>
                  </a:cxn>
                  <a:cxn ang="0">
                    <a:pos x="1076" y="1131"/>
                  </a:cxn>
                  <a:cxn ang="0">
                    <a:pos x="1153" y="1211"/>
                  </a:cxn>
                  <a:cxn ang="0">
                    <a:pos x="1195" y="1288"/>
                  </a:cxn>
                  <a:cxn ang="0">
                    <a:pos x="1268" y="1289"/>
                  </a:cxn>
                  <a:cxn ang="0">
                    <a:pos x="1509" y="1297"/>
                  </a:cxn>
                  <a:cxn ang="0">
                    <a:pos x="1608" y="1357"/>
                  </a:cxn>
                  <a:cxn ang="0">
                    <a:pos x="1623" y="1458"/>
                  </a:cxn>
                  <a:cxn ang="0">
                    <a:pos x="1734" y="1507"/>
                  </a:cxn>
                  <a:cxn ang="0">
                    <a:pos x="1823" y="1502"/>
                  </a:cxn>
                  <a:cxn ang="0">
                    <a:pos x="1840" y="1570"/>
                  </a:cxn>
                  <a:cxn ang="0">
                    <a:pos x="1763" y="1683"/>
                  </a:cxn>
                  <a:cxn ang="0">
                    <a:pos x="1743" y="1780"/>
                  </a:cxn>
                  <a:cxn ang="0">
                    <a:pos x="1624" y="1905"/>
                  </a:cxn>
                  <a:cxn ang="0">
                    <a:pos x="1512" y="2028"/>
                  </a:cxn>
                  <a:cxn ang="0">
                    <a:pos x="1460" y="2086"/>
                  </a:cxn>
                  <a:cxn ang="0">
                    <a:pos x="1417" y="2239"/>
                  </a:cxn>
                  <a:cxn ang="0">
                    <a:pos x="1324" y="2341"/>
                  </a:cxn>
                  <a:cxn ang="0">
                    <a:pos x="1342" y="1935"/>
                  </a:cxn>
                  <a:cxn ang="0">
                    <a:pos x="1355" y="1813"/>
                  </a:cxn>
                  <a:cxn ang="0">
                    <a:pos x="1322" y="1664"/>
                  </a:cxn>
                  <a:cxn ang="0">
                    <a:pos x="1248" y="1575"/>
                  </a:cxn>
                  <a:cxn ang="0">
                    <a:pos x="1186" y="1466"/>
                  </a:cxn>
                  <a:cxn ang="0">
                    <a:pos x="1232" y="1353"/>
                  </a:cxn>
                  <a:cxn ang="0">
                    <a:pos x="1078" y="1261"/>
                  </a:cxn>
                  <a:cxn ang="0">
                    <a:pos x="893" y="1181"/>
                  </a:cxn>
                  <a:cxn ang="0">
                    <a:pos x="887" y="1093"/>
                  </a:cxn>
                  <a:cxn ang="0">
                    <a:pos x="777" y="986"/>
                  </a:cxn>
                  <a:cxn ang="0">
                    <a:pos x="816" y="1093"/>
                  </a:cxn>
                  <a:cxn ang="0">
                    <a:pos x="661" y="921"/>
                  </a:cxn>
                  <a:cxn ang="0">
                    <a:pos x="613" y="850"/>
                  </a:cxn>
                  <a:cxn ang="0">
                    <a:pos x="626" y="760"/>
                  </a:cxn>
                  <a:cxn ang="0">
                    <a:pos x="428" y="406"/>
                  </a:cxn>
                  <a:cxn ang="0">
                    <a:pos x="102" y="471"/>
                  </a:cxn>
                </a:cxnLst>
                <a:rect l="0" t="0" r="r" b="b"/>
                <a:pathLst>
                  <a:path w="1845" h="2343">
                    <a:moveTo>
                      <a:pt x="114" y="403"/>
                    </a:moveTo>
                    <a:lnTo>
                      <a:pt x="90" y="403"/>
                    </a:lnTo>
                    <a:lnTo>
                      <a:pt x="65" y="388"/>
                    </a:lnTo>
                    <a:lnTo>
                      <a:pt x="30" y="361"/>
                    </a:lnTo>
                    <a:lnTo>
                      <a:pt x="30" y="329"/>
                    </a:lnTo>
                    <a:lnTo>
                      <a:pt x="75" y="284"/>
                    </a:lnTo>
                    <a:lnTo>
                      <a:pt x="80" y="242"/>
                    </a:lnTo>
                    <a:lnTo>
                      <a:pt x="33" y="242"/>
                    </a:lnTo>
                    <a:lnTo>
                      <a:pt x="18" y="197"/>
                    </a:lnTo>
                    <a:lnTo>
                      <a:pt x="72" y="189"/>
                    </a:lnTo>
                    <a:lnTo>
                      <a:pt x="25" y="154"/>
                    </a:lnTo>
                    <a:lnTo>
                      <a:pt x="0" y="120"/>
                    </a:lnTo>
                    <a:lnTo>
                      <a:pt x="18" y="92"/>
                    </a:lnTo>
                    <a:lnTo>
                      <a:pt x="83" y="80"/>
                    </a:lnTo>
                    <a:lnTo>
                      <a:pt x="90" y="35"/>
                    </a:lnTo>
                    <a:lnTo>
                      <a:pt x="152" y="5"/>
                    </a:lnTo>
                    <a:lnTo>
                      <a:pt x="195" y="35"/>
                    </a:lnTo>
                    <a:lnTo>
                      <a:pt x="259" y="40"/>
                    </a:lnTo>
                    <a:lnTo>
                      <a:pt x="309" y="40"/>
                    </a:lnTo>
                    <a:lnTo>
                      <a:pt x="344" y="55"/>
                    </a:lnTo>
                    <a:lnTo>
                      <a:pt x="382" y="77"/>
                    </a:lnTo>
                    <a:lnTo>
                      <a:pt x="413" y="97"/>
                    </a:lnTo>
                    <a:lnTo>
                      <a:pt x="463" y="85"/>
                    </a:lnTo>
                    <a:lnTo>
                      <a:pt x="513" y="40"/>
                    </a:lnTo>
                    <a:lnTo>
                      <a:pt x="519" y="37"/>
                    </a:lnTo>
                    <a:lnTo>
                      <a:pt x="534" y="34"/>
                    </a:lnTo>
                    <a:lnTo>
                      <a:pt x="542" y="34"/>
                    </a:lnTo>
                    <a:lnTo>
                      <a:pt x="551" y="34"/>
                    </a:lnTo>
                    <a:lnTo>
                      <a:pt x="560" y="37"/>
                    </a:lnTo>
                    <a:lnTo>
                      <a:pt x="566" y="43"/>
                    </a:lnTo>
                    <a:lnTo>
                      <a:pt x="573" y="50"/>
                    </a:lnTo>
                    <a:lnTo>
                      <a:pt x="582" y="56"/>
                    </a:lnTo>
                    <a:lnTo>
                      <a:pt x="592" y="62"/>
                    </a:lnTo>
                    <a:lnTo>
                      <a:pt x="602" y="67"/>
                    </a:lnTo>
                    <a:lnTo>
                      <a:pt x="622" y="74"/>
                    </a:lnTo>
                    <a:lnTo>
                      <a:pt x="635" y="77"/>
                    </a:lnTo>
                    <a:lnTo>
                      <a:pt x="646" y="76"/>
                    </a:lnTo>
                    <a:lnTo>
                      <a:pt x="659" y="73"/>
                    </a:lnTo>
                    <a:lnTo>
                      <a:pt x="669" y="73"/>
                    </a:lnTo>
                    <a:lnTo>
                      <a:pt x="678" y="73"/>
                    </a:lnTo>
                    <a:lnTo>
                      <a:pt x="687" y="74"/>
                    </a:lnTo>
                    <a:lnTo>
                      <a:pt x="696" y="77"/>
                    </a:lnTo>
                    <a:lnTo>
                      <a:pt x="706" y="82"/>
                    </a:lnTo>
                    <a:lnTo>
                      <a:pt x="714" y="88"/>
                    </a:lnTo>
                    <a:lnTo>
                      <a:pt x="720" y="94"/>
                    </a:lnTo>
                    <a:lnTo>
                      <a:pt x="726" y="98"/>
                    </a:lnTo>
                    <a:lnTo>
                      <a:pt x="732" y="107"/>
                    </a:lnTo>
                    <a:lnTo>
                      <a:pt x="735" y="112"/>
                    </a:lnTo>
                    <a:lnTo>
                      <a:pt x="735" y="117"/>
                    </a:lnTo>
                    <a:lnTo>
                      <a:pt x="736" y="129"/>
                    </a:lnTo>
                    <a:lnTo>
                      <a:pt x="738" y="135"/>
                    </a:lnTo>
                    <a:lnTo>
                      <a:pt x="741" y="141"/>
                    </a:lnTo>
                    <a:lnTo>
                      <a:pt x="746" y="145"/>
                    </a:lnTo>
                    <a:lnTo>
                      <a:pt x="750" y="147"/>
                    </a:lnTo>
                    <a:lnTo>
                      <a:pt x="800" y="147"/>
                    </a:lnTo>
                    <a:lnTo>
                      <a:pt x="827" y="147"/>
                    </a:lnTo>
                    <a:lnTo>
                      <a:pt x="835" y="127"/>
                    </a:lnTo>
                    <a:lnTo>
                      <a:pt x="838" y="126"/>
                    </a:lnTo>
                    <a:lnTo>
                      <a:pt x="847" y="124"/>
                    </a:lnTo>
                    <a:lnTo>
                      <a:pt x="860" y="123"/>
                    </a:lnTo>
                    <a:lnTo>
                      <a:pt x="877" y="123"/>
                    </a:lnTo>
                    <a:lnTo>
                      <a:pt x="898" y="126"/>
                    </a:lnTo>
                    <a:lnTo>
                      <a:pt x="924" y="127"/>
                    </a:lnTo>
                    <a:lnTo>
                      <a:pt x="954" y="127"/>
                    </a:lnTo>
                    <a:lnTo>
                      <a:pt x="976" y="127"/>
                    </a:lnTo>
                    <a:lnTo>
                      <a:pt x="1004" y="127"/>
                    </a:lnTo>
                    <a:lnTo>
                      <a:pt x="1008" y="123"/>
                    </a:lnTo>
                    <a:lnTo>
                      <a:pt x="1013" y="118"/>
                    </a:lnTo>
                    <a:lnTo>
                      <a:pt x="1017" y="112"/>
                    </a:lnTo>
                    <a:lnTo>
                      <a:pt x="1020" y="104"/>
                    </a:lnTo>
                    <a:lnTo>
                      <a:pt x="1022" y="101"/>
                    </a:lnTo>
                    <a:lnTo>
                      <a:pt x="1020" y="98"/>
                    </a:lnTo>
                    <a:lnTo>
                      <a:pt x="1019" y="94"/>
                    </a:lnTo>
                    <a:lnTo>
                      <a:pt x="1017" y="91"/>
                    </a:lnTo>
                    <a:lnTo>
                      <a:pt x="1013" y="88"/>
                    </a:lnTo>
                    <a:lnTo>
                      <a:pt x="1007" y="85"/>
                    </a:lnTo>
                    <a:lnTo>
                      <a:pt x="995" y="79"/>
                    </a:lnTo>
                    <a:lnTo>
                      <a:pt x="986" y="71"/>
                    </a:lnTo>
                    <a:lnTo>
                      <a:pt x="978" y="65"/>
                    </a:lnTo>
                    <a:lnTo>
                      <a:pt x="973" y="58"/>
                    </a:lnTo>
                    <a:lnTo>
                      <a:pt x="966" y="47"/>
                    </a:lnTo>
                    <a:lnTo>
                      <a:pt x="964" y="43"/>
                    </a:lnTo>
                    <a:lnTo>
                      <a:pt x="972" y="20"/>
                    </a:lnTo>
                    <a:lnTo>
                      <a:pt x="984" y="0"/>
                    </a:lnTo>
                    <a:lnTo>
                      <a:pt x="1011" y="0"/>
                    </a:lnTo>
                    <a:lnTo>
                      <a:pt x="1011" y="6"/>
                    </a:lnTo>
                    <a:lnTo>
                      <a:pt x="1013" y="18"/>
                    </a:lnTo>
                    <a:lnTo>
                      <a:pt x="1013" y="24"/>
                    </a:lnTo>
                    <a:lnTo>
                      <a:pt x="1016" y="29"/>
                    </a:lnTo>
                    <a:lnTo>
                      <a:pt x="1019" y="34"/>
                    </a:lnTo>
                    <a:lnTo>
                      <a:pt x="1022" y="35"/>
                    </a:lnTo>
                    <a:lnTo>
                      <a:pt x="1025" y="37"/>
                    </a:lnTo>
                    <a:lnTo>
                      <a:pt x="1026" y="38"/>
                    </a:lnTo>
                    <a:lnTo>
                      <a:pt x="1032" y="46"/>
                    </a:lnTo>
                    <a:lnTo>
                      <a:pt x="1037" y="56"/>
                    </a:lnTo>
                    <a:lnTo>
                      <a:pt x="1041" y="70"/>
                    </a:lnTo>
                    <a:lnTo>
                      <a:pt x="1049" y="94"/>
                    </a:lnTo>
                    <a:lnTo>
                      <a:pt x="1053" y="104"/>
                    </a:lnTo>
                    <a:lnTo>
                      <a:pt x="1061" y="109"/>
                    </a:lnTo>
                    <a:lnTo>
                      <a:pt x="1069" y="114"/>
                    </a:lnTo>
                    <a:lnTo>
                      <a:pt x="1079" y="120"/>
                    </a:lnTo>
                    <a:lnTo>
                      <a:pt x="1090" y="123"/>
                    </a:lnTo>
                    <a:lnTo>
                      <a:pt x="1102" y="126"/>
                    </a:lnTo>
                    <a:lnTo>
                      <a:pt x="1106" y="126"/>
                    </a:lnTo>
                    <a:lnTo>
                      <a:pt x="1112" y="124"/>
                    </a:lnTo>
                    <a:lnTo>
                      <a:pt x="1117" y="123"/>
                    </a:lnTo>
                    <a:lnTo>
                      <a:pt x="1121" y="120"/>
                    </a:lnTo>
                    <a:lnTo>
                      <a:pt x="1129" y="112"/>
                    </a:lnTo>
                    <a:lnTo>
                      <a:pt x="1137" y="104"/>
                    </a:lnTo>
                    <a:lnTo>
                      <a:pt x="1146" y="89"/>
                    </a:lnTo>
                    <a:lnTo>
                      <a:pt x="1152" y="77"/>
                    </a:lnTo>
                    <a:lnTo>
                      <a:pt x="1153" y="73"/>
                    </a:lnTo>
                    <a:lnTo>
                      <a:pt x="1162" y="73"/>
                    </a:lnTo>
                    <a:lnTo>
                      <a:pt x="1170" y="73"/>
                    </a:lnTo>
                    <a:lnTo>
                      <a:pt x="1179" y="76"/>
                    </a:lnTo>
                    <a:lnTo>
                      <a:pt x="1183" y="79"/>
                    </a:lnTo>
                    <a:lnTo>
                      <a:pt x="1186" y="82"/>
                    </a:lnTo>
                    <a:lnTo>
                      <a:pt x="1188" y="86"/>
                    </a:lnTo>
                    <a:lnTo>
                      <a:pt x="1189" y="92"/>
                    </a:lnTo>
                    <a:lnTo>
                      <a:pt x="1189" y="100"/>
                    </a:lnTo>
                    <a:lnTo>
                      <a:pt x="1188" y="109"/>
                    </a:lnTo>
                    <a:lnTo>
                      <a:pt x="1185" y="120"/>
                    </a:lnTo>
                    <a:lnTo>
                      <a:pt x="1179" y="130"/>
                    </a:lnTo>
                    <a:lnTo>
                      <a:pt x="1167" y="154"/>
                    </a:lnTo>
                    <a:lnTo>
                      <a:pt x="1155" y="172"/>
                    </a:lnTo>
                    <a:lnTo>
                      <a:pt x="1144" y="186"/>
                    </a:lnTo>
                    <a:lnTo>
                      <a:pt x="1133" y="195"/>
                    </a:lnTo>
                    <a:lnTo>
                      <a:pt x="1126" y="201"/>
                    </a:lnTo>
                    <a:lnTo>
                      <a:pt x="1120" y="206"/>
                    </a:lnTo>
                    <a:lnTo>
                      <a:pt x="1114" y="207"/>
                    </a:lnTo>
                    <a:lnTo>
                      <a:pt x="1064" y="215"/>
                    </a:lnTo>
                    <a:lnTo>
                      <a:pt x="1106" y="249"/>
                    </a:lnTo>
                    <a:lnTo>
                      <a:pt x="1087" y="257"/>
                    </a:lnTo>
                    <a:lnTo>
                      <a:pt x="1067" y="264"/>
                    </a:lnTo>
                    <a:lnTo>
                      <a:pt x="1049" y="272"/>
                    </a:lnTo>
                    <a:lnTo>
                      <a:pt x="1041" y="277"/>
                    </a:lnTo>
                    <a:lnTo>
                      <a:pt x="1035" y="283"/>
                    </a:lnTo>
                    <a:lnTo>
                      <a:pt x="1031" y="289"/>
                    </a:lnTo>
                    <a:lnTo>
                      <a:pt x="1026" y="295"/>
                    </a:lnTo>
                    <a:lnTo>
                      <a:pt x="1025" y="301"/>
                    </a:lnTo>
                    <a:lnTo>
                      <a:pt x="1023" y="307"/>
                    </a:lnTo>
                    <a:lnTo>
                      <a:pt x="1022" y="319"/>
                    </a:lnTo>
                    <a:lnTo>
                      <a:pt x="1022" y="325"/>
                    </a:lnTo>
                    <a:lnTo>
                      <a:pt x="1019" y="332"/>
                    </a:lnTo>
                    <a:lnTo>
                      <a:pt x="1013" y="347"/>
                    </a:lnTo>
                    <a:lnTo>
                      <a:pt x="1007" y="364"/>
                    </a:lnTo>
                    <a:lnTo>
                      <a:pt x="1004" y="372"/>
                    </a:lnTo>
                    <a:lnTo>
                      <a:pt x="1004" y="379"/>
                    </a:lnTo>
                    <a:lnTo>
                      <a:pt x="1004" y="382"/>
                    </a:lnTo>
                    <a:lnTo>
                      <a:pt x="1005" y="385"/>
                    </a:lnTo>
                    <a:lnTo>
                      <a:pt x="1007" y="385"/>
                    </a:lnTo>
                    <a:lnTo>
                      <a:pt x="1008" y="387"/>
                    </a:lnTo>
                    <a:lnTo>
                      <a:pt x="1014" y="385"/>
                    </a:lnTo>
                    <a:lnTo>
                      <a:pt x="1020" y="382"/>
                    </a:lnTo>
                    <a:lnTo>
                      <a:pt x="1026" y="381"/>
                    </a:lnTo>
                    <a:lnTo>
                      <a:pt x="1032" y="381"/>
                    </a:lnTo>
                    <a:lnTo>
                      <a:pt x="1034" y="382"/>
                    </a:lnTo>
                    <a:lnTo>
                      <a:pt x="1035" y="384"/>
                    </a:lnTo>
                    <a:lnTo>
                      <a:pt x="1037" y="387"/>
                    </a:lnTo>
                    <a:lnTo>
                      <a:pt x="1037" y="391"/>
                    </a:lnTo>
                    <a:lnTo>
                      <a:pt x="1038" y="396"/>
                    </a:lnTo>
                    <a:lnTo>
                      <a:pt x="1040" y="402"/>
                    </a:lnTo>
                    <a:lnTo>
                      <a:pt x="1046" y="412"/>
                    </a:lnTo>
                    <a:lnTo>
                      <a:pt x="1055" y="421"/>
                    </a:lnTo>
                    <a:lnTo>
                      <a:pt x="1064" y="432"/>
                    </a:lnTo>
                    <a:lnTo>
                      <a:pt x="1082" y="450"/>
                    </a:lnTo>
                    <a:lnTo>
                      <a:pt x="1088" y="458"/>
                    </a:lnTo>
                    <a:lnTo>
                      <a:pt x="1091" y="461"/>
                    </a:lnTo>
                    <a:lnTo>
                      <a:pt x="1091" y="464"/>
                    </a:lnTo>
                    <a:lnTo>
                      <a:pt x="1093" y="467"/>
                    </a:lnTo>
                    <a:lnTo>
                      <a:pt x="1094" y="471"/>
                    </a:lnTo>
                    <a:lnTo>
                      <a:pt x="1103" y="479"/>
                    </a:lnTo>
                    <a:lnTo>
                      <a:pt x="1115" y="486"/>
                    </a:lnTo>
                    <a:lnTo>
                      <a:pt x="1129" y="495"/>
                    </a:lnTo>
                    <a:lnTo>
                      <a:pt x="1156" y="509"/>
                    </a:lnTo>
                    <a:lnTo>
                      <a:pt x="1168" y="514"/>
                    </a:lnTo>
                    <a:lnTo>
                      <a:pt x="1191" y="560"/>
                    </a:lnTo>
                    <a:lnTo>
                      <a:pt x="1210" y="556"/>
                    </a:lnTo>
                    <a:lnTo>
                      <a:pt x="1226" y="506"/>
                    </a:lnTo>
                    <a:lnTo>
                      <a:pt x="1229" y="434"/>
                    </a:lnTo>
                    <a:lnTo>
                      <a:pt x="1229" y="391"/>
                    </a:lnTo>
                    <a:lnTo>
                      <a:pt x="1232" y="376"/>
                    </a:lnTo>
                    <a:lnTo>
                      <a:pt x="1236" y="360"/>
                    </a:lnTo>
                    <a:lnTo>
                      <a:pt x="1242" y="341"/>
                    </a:lnTo>
                    <a:lnTo>
                      <a:pt x="1248" y="325"/>
                    </a:lnTo>
                    <a:lnTo>
                      <a:pt x="1253" y="319"/>
                    </a:lnTo>
                    <a:lnTo>
                      <a:pt x="1259" y="313"/>
                    </a:lnTo>
                    <a:lnTo>
                      <a:pt x="1263" y="308"/>
                    </a:lnTo>
                    <a:lnTo>
                      <a:pt x="1269" y="305"/>
                    </a:lnTo>
                    <a:lnTo>
                      <a:pt x="1275" y="305"/>
                    </a:lnTo>
                    <a:lnTo>
                      <a:pt x="1283" y="307"/>
                    </a:lnTo>
                    <a:lnTo>
                      <a:pt x="1297" y="314"/>
                    </a:lnTo>
                    <a:lnTo>
                      <a:pt x="1310" y="323"/>
                    </a:lnTo>
                    <a:lnTo>
                      <a:pt x="1322" y="334"/>
                    </a:lnTo>
                    <a:lnTo>
                      <a:pt x="1333" y="344"/>
                    </a:lnTo>
                    <a:lnTo>
                      <a:pt x="1342" y="355"/>
                    </a:lnTo>
                    <a:lnTo>
                      <a:pt x="1349" y="364"/>
                    </a:lnTo>
                    <a:lnTo>
                      <a:pt x="1355" y="375"/>
                    </a:lnTo>
                    <a:lnTo>
                      <a:pt x="1360" y="384"/>
                    </a:lnTo>
                    <a:lnTo>
                      <a:pt x="1364" y="391"/>
                    </a:lnTo>
                    <a:lnTo>
                      <a:pt x="1370" y="399"/>
                    </a:lnTo>
                    <a:lnTo>
                      <a:pt x="1380" y="405"/>
                    </a:lnTo>
                    <a:lnTo>
                      <a:pt x="1389" y="409"/>
                    </a:lnTo>
                    <a:lnTo>
                      <a:pt x="1405" y="415"/>
                    </a:lnTo>
                    <a:lnTo>
                      <a:pt x="1413" y="418"/>
                    </a:lnTo>
                    <a:lnTo>
                      <a:pt x="1420" y="372"/>
                    </a:lnTo>
                    <a:lnTo>
                      <a:pt x="1431" y="384"/>
                    </a:lnTo>
                    <a:lnTo>
                      <a:pt x="1455" y="409"/>
                    </a:lnTo>
                    <a:lnTo>
                      <a:pt x="1467" y="424"/>
                    </a:lnTo>
                    <a:lnTo>
                      <a:pt x="1479" y="438"/>
                    </a:lnTo>
                    <a:lnTo>
                      <a:pt x="1487" y="452"/>
                    </a:lnTo>
                    <a:lnTo>
                      <a:pt x="1488" y="456"/>
                    </a:lnTo>
                    <a:lnTo>
                      <a:pt x="1490" y="461"/>
                    </a:lnTo>
                    <a:lnTo>
                      <a:pt x="1491" y="470"/>
                    </a:lnTo>
                    <a:lnTo>
                      <a:pt x="1494" y="485"/>
                    </a:lnTo>
                    <a:lnTo>
                      <a:pt x="1505" y="520"/>
                    </a:lnTo>
                    <a:lnTo>
                      <a:pt x="1520" y="563"/>
                    </a:lnTo>
                    <a:lnTo>
                      <a:pt x="1475" y="603"/>
                    </a:lnTo>
                    <a:lnTo>
                      <a:pt x="1446" y="603"/>
                    </a:lnTo>
                    <a:lnTo>
                      <a:pt x="1423" y="606"/>
                    </a:lnTo>
                    <a:lnTo>
                      <a:pt x="1413" y="607"/>
                    </a:lnTo>
                    <a:lnTo>
                      <a:pt x="1405" y="610"/>
                    </a:lnTo>
                    <a:lnTo>
                      <a:pt x="1399" y="615"/>
                    </a:lnTo>
                    <a:lnTo>
                      <a:pt x="1392" y="621"/>
                    </a:lnTo>
                    <a:lnTo>
                      <a:pt x="1377" y="636"/>
                    </a:lnTo>
                    <a:lnTo>
                      <a:pt x="1360" y="655"/>
                    </a:lnTo>
                    <a:lnTo>
                      <a:pt x="1386" y="663"/>
                    </a:lnTo>
                    <a:lnTo>
                      <a:pt x="1432" y="663"/>
                    </a:lnTo>
                    <a:lnTo>
                      <a:pt x="1431" y="671"/>
                    </a:lnTo>
                    <a:lnTo>
                      <a:pt x="1428" y="684"/>
                    </a:lnTo>
                    <a:lnTo>
                      <a:pt x="1426" y="692"/>
                    </a:lnTo>
                    <a:lnTo>
                      <a:pt x="1422" y="699"/>
                    </a:lnTo>
                    <a:lnTo>
                      <a:pt x="1419" y="704"/>
                    </a:lnTo>
                    <a:lnTo>
                      <a:pt x="1416" y="705"/>
                    </a:lnTo>
                    <a:lnTo>
                      <a:pt x="1413" y="705"/>
                    </a:lnTo>
                    <a:lnTo>
                      <a:pt x="1407" y="707"/>
                    </a:lnTo>
                    <a:lnTo>
                      <a:pt x="1399" y="710"/>
                    </a:lnTo>
                    <a:lnTo>
                      <a:pt x="1384" y="719"/>
                    </a:lnTo>
                    <a:lnTo>
                      <a:pt x="1367" y="732"/>
                    </a:lnTo>
                    <a:lnTo>
                      <a:pt x="1358" y="746"/>
                    </a:lnTo>
                    <a:lnTo>
                      <a:pt x="1352" y="757"/>
                    </a:lnTo>
                    <a:lnTo>
                      <a:pt x="1348" y="767"/>
                    </a:lnTo>
                    <a:lnTo>
                      <a:pt x="1334" y="800"/>
                    </a:lnTo>
                    <a:lnTo>
                      <a:pt x="1325" y="824"/>
                    </a:lnTo>
                    <a:lnTo>
                      <a:pt x="1286" y="832"/>
                    </a:lnTo>
                    <a:lnTo>
                      <a:pt x="1284" y="831"/>
                    </a:lnTo>
                    <a:lnTo>
                      <a:pt x="1281" y="829"/>
                    </a:lnTo>
                    <a:lnTo>
                      <a:pt x="1274" y="831"/>
                    </a:lnTo>
                    <a:lnTo>
                      <a:pt x="1269" y="832"/>
                    </a:lnTo>
                    <a:lnTo>
                      <a:pt x="1263" y="837"/>
                    </a:lnTo>
                    <a:lnTo>
                      <a:pt x="1248" y="847"/>
                    </a:lnTo>
                    <a:lnTo>
                      <a:pt x="1241" y="862"/>
                    </a:lnTo>
                    <a:lnTo>
                      <a:pt x="1224" y="895"/>
                    </a:lnTo>
                    <a:lnTo>
                      <a:pt x="1213" y="917"/>
                    </a:lnTo>
                    <a:lnTo>
                      <a:pt x="1206" y="936"/>
                    </a:lnTo>
                    <a:lnTo>
                      <a:pt x="1200" y="954"/>
                    </a:lnTo>
                    <a:lnTo>
                      <a:pt x="1198" y="969"/>
                    </a:lnTo>
                    <a:lnTo>
                      <a:pt x="1198" y="1051"/>
                    </a:lnTo>
                    <a:lnTo>
                      <a:pt x="1197" y="1055"/>
                    </a:lnTo>
                    <a:lnTo>
                      <a:pt x="1194" y="1058"/>
                    </a:lnTo>
                    <a:lnTo>
                      <a:pt x="1189" y="1060"/>
                    </a:lnTo>
                    <a:lnTo>
                      <a:pt x="1183" y="1060"/>
                    </a:lnTo>
                    <a:lnTo>
                      <a:pt x="1173" y="1058"/>
                    </a:lnTo>
                    <a:lnTo>
                      <a:pt x="1168" y="1058"/>
                    </a:lnTo>
                    <a:lnTo>
                      <a:pt x="1149" y="1012"/>
                    </a:lnTo>
                    <a:lnTo>
                      <a:pt x="1127" y="1003"/>
                    </a:lnTo>
                    <a:lnTo>
                      <a:pt x="1111" y="997"/>
                    </a:lnTo>
                    <a:lnTo>
                      <a:pt x="1105" y="994"/>
                    </a:lnTo>
                    <a:lnTo>
                      <a:pt x="1099" y="994"/>
                    </a:lnTo>
                    <a:lnTo>
                      <a:pt x="1090" y="992"/>
                    </a:lnTo>
                    <a:lnTo>
                      <a:pt x="1079" y="991"/>
                    </a:lnTo>
                    <a:lnTo>
                      <a:pt x="1063" y="989"/>
                    </a:lnTo>
                    <a:lnTo>
                      <a:pt x="1053" y="991"/>
                    </a:lnTo>
                    <a:lnTo>
                      <a:pt x="1041" y="994"/>
                    </a:lnTo>
                    <a:lnTo>
                      <a:pt x="1026" y="997"/>
                    </a:lnTo>
                    <a:lnTo>
                      <a:pt x="1010" y="1003"/>
                    </a:lnTo>
                    <a:lnTo>
                      <a:pt x="1001" y="1007"/>
                    </a:lnTo>
                    <a:lnTo>
                      <a:pt x="992" y="1012"/>
                    </a:lnTo>
                    <a:lnTo>
                      <a:pt x="984" y="1016"/>
                    </a:lnTo>
                    <a:lnTo>
                      <a:pt x="978" y="1024"/>
                    </a:lnTo>
                    <a:lnTo>
                      <a:pt x="973" y="1031"/>
                    </a:lnTo>
                    <a:lnTo>
                      <a:pt x="970" y="1040"/>
                    </a:lnTo>
                    <a:lnTo>
                      <a:pt x="969" y="1051"/>
                    </a:lnTo>
                    <a:lnTo>
                      <a:pt x="970" y="1061"/>
                    </a:lnTo>
                    <a:lnTo>
                      <a:pt x="975" y="1075"/>
                    </a:lnTo>
                    <a:lnTo>
                      <a:pt x="981" y="1089"/>
                    </a:lnTo>
                    <a:lnTo>
                      <a:pt x="992" y="1105"/>
                    </a:lnTo>
                    <a:lnTo>
                      <a:pt x="1007" y="1123"/>
                    </a:lnTo>
                    <a:lnTo>
                      <a:pt x="1022" y="1140"/>
                    </a:lnTo>
                    <a:lnTo>
                      <a:pt x="1035" y="1152"/>
                    </a:lnTo>
                    <a:lnTo>
                      <a:pt x="1046" y="1161"/>
                    </a:lnTo>
                    <a:lnTo>
                      <a:pt x="1055" y="1167"/>
                    </a:lnTo>
                    <a:lnTo>
                      <a:pt x="1063" y="1169"/>
                    </a:lnTo>
                    <a:lnTo>
                      <a:pt x="1067" y="1170"/>
                    </a:lnTo>
                    <a:lnTo>
                      <a:pt x="1072" y="1167"/>
                    </a:lnTo>
                    <a:lnTo>
                      <a:pt x="1075" y="1164"/>
                    </a:lnTo>
                    <a:lnTo>
                      <a:pt x="1076" y="1160"/>
                    </a:lnTo>
                    <a:lnTo>
                      <a:pt x="1078" y="1155"/>
                    </a:lnTo>
                    <a:lnTo>
                      <a:pt x="1078" y="1143"/>
                    </a:lnTo>
                    <a:lnTo>
                      <a:pt x="1076" y="1131"/>
                    </a:lnTo>
                    <a:lnTo>
                      <a:pt x="1121" y="1161"/>
                    </a:lnTo>
                    <a:lnTo>
                      <a:pt x="1118" y="1211"/>
                    </a:lnTo>
                    <a:lnTo>
                      <a:pt x="1123" y="1208"/>
                    </a:lnTo>
                    <a:lnTo>
                      <a:pt x="1133" y="1202"/>
                    </a:lnTo>
                    <a:lnTo>
                      <a:pt x="1140" y="1199"/>
                    </a:lnTo>
                    <a:lnTo>
                      <a:pt x="1146" y="1200"/>
                    </a:lnTo>
                    <a:lnTo>
                      <a:pt x="1147" y="1202"/>
                    </a:lnTo>
                    <a:lnTo>
                      <a:pt x="1150" y="1203"/>
                    </a:lnTo>
                    <a:lnTo>
                      <a:pt x="1152" y="1206"/>
                    </a:lnTo>
                    <a:lnTo>
                      <a:pt x="1153" y="1211"/>
                    </a:lnTo>
                    <a:lnTo>
                      <a:pt x="1155" y="1220"/>
                    </a:lnTo>
                    <a:lnTo>
                      <a:pt x="1156" y="1224"/>
                    </a:lnTo>
                    <a:lnTo>
                      <a:pt x="1159" y="1228"/>
                    </a:lnTo>
                    <a:lnTo>
                      <a:pt x="1164" y="1231"/>
                    </a:lnTo>
                    <a:lnTo>
                      <a:pt x="1168" y="1234"/>
                    </a:lnTo>
                    <a:lnTo>
                      <a:pt x="1173" y="1240"/>
                    </a:lnTo>
                    <a:lnTo>
                      <a:pt x="1177" y="1249"/>
                    </a:lnTo>
                    <a:lnTo>
                      <a:pt x="1183" y="1261"/>
                    </a:lnTo>
                    <a:lnTo>
                      <a:pt x="1189" y="1276"/>
                    </a:lnTo>
                    <a:lnTo>
                      <a:pt x="1195" y="1288"/>
                    </a:lnTo>
                    <a:lnTo>
                      <a:pt x="1201" y="1297"/>
                    </a:lnTo>
                    <a:lnTo>
                      <a:pt x="1207" y="1304"/>
                    </a:lnTo>
                    <a:lnTo>
                      <a:pt x="1213" y="1309"/>
                    </a:lnTo>
                    <a:lnTo>
                      <a:pt x="1220" y="1312"/>
                    </a:lnTo>
                    <a:lnTo>
                      <a:pt x="1224" y="1314"/>
                    </a:lnTo>
                    <a:lnTo>
                      <a:pt x="1229" y="1315"/>
                    </a:lnTo>
                    <a:lnTo>
                      <a:pt x="1235" y="1314"/>
                    </a:lnTo>
                    <a:lnTo>
                      <a:pt x="1239" y="1311"/>
                    </a:lnTo>
                    <a:lnTo>
                      <a:pt x="1253" y="1300"/>
                    </a:lnTo>
                    <a:lnTo>
                      <a:pt x="1268" y="1289"/>
                    </a:lnTo>
                    <a:lnTo>
                      <a:pt x="1275" y="1285"/>
                    </a:lnTo>
                    <a:lnTo>
                      <a:pt x="1283" y="1285"/>
                    </a:lnTo>
                    <a:lnTo>
                      <a:pt x="1346" y="1288"/>
                    </a:lnTo>
                    <a:lnTo>
                      <a:pt x="1405" y="1292"/>
                    </a:lnTo>
                    <a:lnTo>
                      <a:pt x="1426" y="1289"/>
                    </a:lnTo>
                    <a:lnTo>
                      <a:pt x="1443" y="1289"/>
                    </a:lnTo>
                    <a:lnTo>
                      <a:pt x="1461" y="1288"/>
                    </a:lnTo>
                    <a:lnTo>
                      <a:pt x="1481" y="1289"/>
                    </a:lnTo>
                    <a:lnTo>
                      <a:pt x="1500" y="1294"/>
                    </a:lnTo>
                    <a:lnTo>
                      <a:pt x="1509" y="1297"/>
                    </a:lnTo>
                    <a:lnTo>
                      <a:pt x="1518" y="1300"/>
                    </a:lnTo>
                    <a:lnTo>
                      <a:pt x="1526" y="1304"/>
                    </a:lnTo>
                    <a:lnTo>
                      <a:pt x="1532" y="1311"/>
                    </a:lnTo>
                    <a:lnTo>
                      <a:pt x="1544" y="1323"/>
                    </a:lnTo>
                    <a:lnTo>
                      <a:pt x="1556" y="1330"/>
                    </a:lnTo>
                    <a:lnTo>
                      <a:pt x="1570" y="1336"/>
                    </a:lnTo>
                    <a:lnTo>
                      <a:pt x="1582" y="1342"/>
                    </a:lnTo>
                    <a:lnTo>
                      <a:pt x="1594" y="1347"/>
                    </a:lnTo>
                    <a:lnTo>
                      <a:pt x="1604" y="1353"/>
                    </a:lnTo>
                    <a:lnTo>
                      <a:pt x="1608" y="1357"/>
                    </a:lnTo>
                    <a:lnTo>
                      <a:pt x="1612" y="1362"/>
                    </a:lnTo>
                    <a:lnTo>
                      <a:pt x="1614" y="1366"/>
                    </a:lnTo>
                    <a:lnTo>
                      <a:pt x="1617" y="1372"/>
                    </a:lnTo>
                    <a:lnTo>
                      <a:pt x="1618" y="1384"/>
                    </a:lnTo>
                    <a:lnTo>
                      <a:pt x="1620" y="1397"/>
                    </a:lnTo>
                    <a:lnTo>
                      <a:pt x="1620" y="1418"/>
                    </a:lnTo>
                    <a:lnTo>
                      <a:pt x="1617" y="1436"/>
                    </a:lnTo>
                    <a:lnTo>
                      <a:pt x="1617" y="1449"/>
                    </a:lnTo>
                    <a:lnTo>
                      <a:pt x="1618" y="1454"/>
                    </a:lnTo>
                    <a:lnTo>
                      <a:pt x="1623" y="1458"/>
                    </a:lnTo>
                    <a:lnTo>
                      <a:pt x="1630" y="1461"/>
                    </a:lnTo>
                    <a:lnTo>
                      <a:pt x="1638" y="1464"/>
                    </a:lnTo>
                    <a:lnTo>
                      <a:pt x="1659" y="1468"/>
                    </a:lnTo>
                    <a:lnTo>
                      <a:pt x="1677" y="1468"/>
                    </a:lnTo>
                    <a:lnTo>
                      <a:pt x="1686" y="1469"/>
                    </a:lnTo>
                    <a:lnTo>
                      <a:pt x="1697" y="1474"/>
                    </a:lnTo>
                    <a:lnTo>
                      <a:pt x="1706" y="1480"/>
                    </a:lnTo>
                    <a:lnTo>
                      <a:pt x="1715" y="1487"/>
                    </a:lnTo>
                    <a:lnTo>
                      <a:pt x="1730" y="1501"/>
                    </a:lnTo>
                    <a:lnTo>
                      <a:pt x="1734" y="1507"/>
                    </a:lnTo>
                    <a:lnTo>
                      <a:pt x="1751" y="1499"/>
                    </a:lnTo>
                    <a:lnTo>
                      <a:pt x="1765" y="1493"/>
                    </a:lnTo>
                    <a:lnTo>
                      <a:pt x="1771" y="1492"/>
                    </a:lnTo>
                    <a:lnTo>
                      <a:pt x="1777" y="1492"/>
                    </a:lnTo>
                    <a:lnTo>
                      <a:pt x="1790" y="1489"/>
                    </a:lnTo>
                    <a:lnTo>
                      <a:pt x="1804" y="1487"/>
                    </a:lnTo>
                    <a:lnTo>
                      <a:pt x="1811" y="1487"/>
                    </a:lnTo>
                    <a:lnTo>
                      <a:pt x="1816" y="1490"/>
                    </a:lnTo>
                    <a:lnTo>
                      <a:pt x="1820" y="1495"/>
                    </a:lnTo>
                    <a:lnTo>
                      <a:pt x="1823" y="1502"/>
                    </a:lnTo>
                    <a:lnTo>
                      <a:pt x="1825" y="1507"/>
                    </a:lnTo>
                    <a:lnTo>
                      <a:pt x="1826" y="1511"/>
                    </a:lnTo>
                    <a:lnTo>
                      <a:pt x="1831" y="1517"/>
                    </a:lnTo>
                    <a:lnTo>
                      <a:pt x="1837" y="1523"/>
                    </a:lnTo>
                    <a:lnTo>
                      <a:pt x="1843" y="1531"/>
                    </a:lnTo>
                    <a:lnTo>
                      <a:pt x="1845" y="1537"/>
                    </a:lnTo>
                    <a:lnTo>
                      <a:pt x="1845" y="1543"/>
                    </a:lnTo>
                    <a:lnTo>
                      <a:pt x="1845" y="1551"/>
                    </a:lnTo>
                    <a:lnTo>
                      <a:pt x="1843" y="1560"/>
                    </a:lnTo>
                    <a:lnTo>
                      <a:pt x="1840" y="1570"/>
                    </a:lnTo>
                    <a:lnTo>
                      <a:pt x="1835" y="1584"/>
                    </a:lnTo>
                    <a:lnTo>
                      <a:pt x="1819" y="1617"/>
                    </a:lnTo>
                    <a:lnTo>
                      <a:pt x="1810" y="1635"/>
                    </a:lnTo>
                    <a:lnTo>
                      <a:pt x="1801" y="1649"/>
                    </a:lnTo>
                    <a:lnTo>
                      <a:pt x="1793" y="1661"/>
                    </a:lnTo>
                    <a:lnTo>
                      <a:pt x="1786" y="1670"/>
                    </a:lnTo>
                    <a:lnTo>
                      <a:pt x="1778" y="1676"/>
                    </a:lnTo>
                    <a:lnTo>
                      <a:pt x="1772" y="1680"/>
                    </a:lnTo>
                    <a:lnTo>
                      <a:pt x="1768" y="1682"/>
                    </a:lnTo>
                    <a:lnTo>
                      <a:pt x="1763" y="1683"/>
                    </a:lnTo>
                    <a:lnTo>
                      <a:pt x="1757" y="1683"/>
                    </a:lnTo>
                    <a:lnTo>
                      <a:pt x="1752" y="1682"/>
                    </a:lnTo>
                    <a:lnTo>
                      <a:pt x="1749" y="1682"/>
                    </a:lnTo>
                    <a:lnTo>
                      <a:pt x="1751" y="1686"/>
                    </a:lnTo>
                    <a:lnTo>
                      <a:pt x="1752" y="1703"/>
                    </a:lnTo>
                    <a:lnTo>
                      <a:pt x="1754" y="1723"/>
                    </a:lnTo>
                    <a:lnTo>
                      <a:pt x="1754" y="1763"/>
                    </a:lnTo>
                    <a:lnTo>
                      <a:pt x="1754" y="1768"/>
                    </a:lnTo>
                    <a:lnTo>
                      <a:pt x="1751" y="1771"/>
                    </a:lnTo>
                    <a:lnTo>
                      <a:pt x="1743" y="1780"/>
                    </a:lnTo>
                    <a:lnTo>
                      <a:pt x="1733" y="1786"/>
                    </a:lnTo>
                    <a:lnTo>
                      <a:pt x="1719" y="1792"/>
                    </a:lnTo>
                    <a:lnTo>
                      <a:pt x="1697" y="1803"/>
                    </a:lnTo>
                    <a:lnTo>
                      <a:pt x="1684" y="1806"/>
                    </a:lnTo>
                    <a:lnTo>
                      <a:pt x="1678" y="1827"/>
                    </a:lnTo>
                    <a:lnTo>
                      <a:pt x="1672" y="1843"/>
                    </a:lnTo>
                    <a:lnTo>
                      <a:pt x="1666" y="1858"/>
                    </a:lnTo>
                    <a:lnTo>
                      <a:pt x="1660" y="1868"/>
                    </a:lnTo>
                    <a:lnTo>
                      <a:pt x="1651" y="1878"/>
                    </a:lnTo>
                    <a:lnTo>
                      <a:pt x="1624" y="1905"/>
                    </a:lnTo>
                    <a:lnTo>
                      <a:pt x="1597" y="1932"/>
                    </a:lnTo>
                    <a:lnTo>
                      <a:pt x="1586" y="1941"/>
                    </a:lnTo>
                    <a:lnTo>
                      <a:pt x="1577" y="1948"/>
                    </a:lnTo>
                    <a:lnTo>
                      <a:pt x="1527" y="1970"/>
                    </a:lnTo>
                    <a:lnTo>
                      <a:pt x="1559" y="2000"/>
                    </a:lnTo>
                    <a:lnTo>
                      <a:pt x="1555" y="2003"/>
                    </a:lnTo>
                    <a:lnTo>
                      <a:pt x="1546" y="2011"/>
                    </a:lnTo>
                    <a:lnTo>
                      <a:pt x="1531" y="2020"/>
                    </a:lnTo>
                    <a:lnTo>
                      <a:pt x="1523" y="2025"/>
                    </a:lnTo>
                    <a:lnTo>
                      <a:pt x="1512" y="2028"/>
                    </a:lnTo>
                    <a:lnTo>
                      <a:pt x="1503" y="2031"/>
                    </a:lnTo>
                    <a:lnTo>
                      <a:pt x="1494" y="2035"/>
                    </a:lnTo>
                    <a:lnTo>
                      <a:pt x="1487" y="2040"/>
                    </a:lnTo>
                    <a:lnTo>
                      <a:pt x="1481" y="2046"/>
                    </a:lnTo>
                    <a:lnTo>
                      <a:pt x="1476" y="2053"/>
                    </a:lnTo>
                    <a:lnTo>
                      <a:pt x="1472" y="2059"/>
                    </a:lnTo>
                    <a:lnTo>
                      <a:pt x="1469" y="2067"/>
                    </a:lnTo>
                    <a:lnTo>
                      <a:pt x="1467" y="2073"/>
                    </a:lnTo>
                    <a:lnTo>
                      <a:pt x="1464" y="2080"/>
                    </a:lnTo>
                    <a:lnTo>
                      <a:pt x="1460" y="2086"/>
                    </a:lnTo>
                    <a:lnTo>
                      <a:pt x="1447" y="2097"/>
                    </a:lnTo>
                    <a:lnTo>
                      <a:pt x="1441" y="2103"/>
                    </a:lnTo>
                    <a:lnTo>
                      <a:pt x="1437" y="2112"/>
                    </a:lnTo>
                    <a:lnTo>
                      <a:pt x="1434" y="2123"/>
                    </a:lnTo>
                    <a:lnTo>
                      <a:pt x="1432" y="2135"/>
                    </a:lnTo>
                    <a:lnTo>
                      <a:pt x="1431" y="2165"/>
                    </a:lnTo>
                    <a:lnTo>
                      <a:pt x="1428" y="2197"/>
                    </a:lnTo>
                    <a:lnTo>
                      <a:pt x="1422" y="2222"/>
                    </a:lnTo>
                    <a:lnTo>
                      <a:pt x="1420" y="2231"/>
                    </a:lnTo>
                    <a:lnTo>
                      <a:pt x="1417" y="2239"/>
                    </a:lnTo>
                    <a:lnTo>
                      <a:pt x="1398" y="2266"/>
                    </a:lnTo>
                    <a:lnTo>
                      <a:pt x="1387" y="2284"/>
                    </a:lnTo>
                    <a:lnTo>
                      <a:pt x="1378" y="2299"/>
                    </a:lnTo>
                    <a:lnTo>
                      <a:pt x="1375" y="2307"/>
                    </a:lnTo>
                    <a:lnTo>
                      <a:pt x="1370" y="2314"/>
                    </a:lnTo>
                    <a:lnTo>
                      <a:pt x="1358" y="2328"/>
                    </a:lnTo>
                    <a:lnTo>
                      <a:pt x="1343" y="2341"/>
                    </a:lnTo>
                    <a:lnTo>
                      <a:pt x="1337" y="2343"/>
                    </a:lnTo>
                    <a:lnTo>
                      <a:pt x="1331" y="2343"/>
                    </a:lnTo>
                    <a:lnTo>
                      <a:pt x="1324" y="2341"/>
                    </a:lnTo>
                    <a:lnTo>
                      <a:pt x="1315" y="2338"/>
                    </a:lnTo>
                    <a:lnTo>
                      <a:pt x="1309" y="2334"/>
                    </a:lnTo>
                    <a:lnTo>
                      <a:pt x="1306" y="2329"/>
                    </a:lnTo>
                    <a:lnTo>
                      <a:pt x="1304" y="2326"/>
                    </a:lnTo>
                    <a:lnTo>
                      <a:pt x="1303" y="2320"/>
                    </a:lnTo>
                    <a:lnTo>
                      <a:pt x="1303" y="2314"/>
                    </a:lnTo>
                    <a:lnTo>
                      <a:pt x="1303" y="2177"/>
                    </a:lnTo>
                    <a:lnTo>
                      <a:pt x="1310" y="2005"/>
                    </a:lnTo>
                    <a:lnTo>
                      <a:pt x="1328" y="1964"/>
                    </a:lnTo>
                    <a:lnTo>
                      <a:pt x="1342" y="1935"/>
                    </a:lnTo>
                    <a:lnTo>
                      <a:pt x="1346" y="1923"/>
                    </a:lnTo>
                    <a:lnTo>
                      <a:pt x="1348" y="1916"/>
                    </a:lnTo>
                    <a:lnTo>
                      <a:pt x="1346" y="1902"/>
                    </a:lnTo>
                    <a:lnTo>
                      <a:pt x="1342" y="1881"/>
                    </a:lnTo>
                    <a:lnTo>
                      <a:pt x="1342" y="1869"/>
                    </a:lnTo>
                    <a:lnTo>
                      <a:pt x="1342" y="1857"/>
                    </a:lnTo>
                    <a:lnTo>
                      <a:pt x="1343" y="1845"/>
                    </a:lnTo>
                    <a:lnTo>
                      <a:pt x="1348" y="1836"/>
                    </a:lnTo>
                    <a:lnTo>
                      <a:pt x="1352" y="1825"/>
                    </a:lnTo>
                    <a:lnTo>
                      <a:pt x="1355" y="1813"/>
                    </a:lnTo>
                    <a:lnTo>
                      <a:pt x="1358" y="1800"/>
                    </a:lnTo>
                    <a:lnTo>
                      <a:pt x="1358" y="1783"/>
                    </a:lnTo>
                    <a:lnTo>
                      <a:pt x="1358" y="1753"/>
                    </a:lnTo>
                    <a:lnTo>
                      <a:pt x="1355" y="1729"/>
                    </a:lnTo>
                    <a:lnTo>
                      <a:pt x="1352" y="1708"/>
                    </a:lnTo>
                    <a:lnTo>
                      <a:pt x="1349" y="1697"/>
                    </a:lnTo>
                    <a:lnTo>
                      <a:pt x="1345" y="1686"/>
                    </a:lnTo>
                    <a:lnTo>
                      <a:pt x="1340" y="1677"/>
                    </a:lnTo>
                    <a:lnTo>
                      <a:pt x="1333" y="1670"/>
                    </a:lnTo>
                    <a:lnTo>
                      <a:pt x="1322" y="1664"/>
                    </a:lnTo>
                    <a:lnTo>
                      <a:pt x="1310" y="1659"/>
                    </a:lnTo>
                    <a:lnTo>
                      <a:pt x="1303" y="1658"/>
                    </a:lnTo>
                    <a:lnTo>
                      <a:pt x="1297" y="1655"/>
                    </a:lnTo>
                    <a:lnTo>
                      <a:pt x="1290" y="1650"/>
                    </a:lnTo>
                    <a:lnTo>
                      <a:pt x="1284" y="1646"/>
                    </a:lnTo>
                    <a:lnTo>
                      <a:pt x="1274" y="1634"/>
                    </a:lnTo>
                    <a:lnTo>
                      <a:pt x="1266" y="1620"/>
                    </a:lnTo>
                    <a:lnTo>
                      <a:pt x="1259" y="1606"/>
                    </a:lnTo>
                    <a:lnTo>
                      <a:pt x="1254" y="1594"/>
                    </a:lnTo>
                    <a:lnTo>
                      <a:pt x="1248" y="1575"/>
                    </a:lnTo>
                    <a:lnTo>
                      <a:pt x="1245" y="1570"/>
                    </a:lnTo>
                    <a:lnTo>
                      <a:pt x="1242" y="1564"/>
                    </a:lnTo>
                    <a:lnTo>
                      <a:pt x="1230" y="1554"/>
                    </a:lnTo>
                    <a:lnTo>
                      <a:pt x="1217" y="1540"/>
                    </a:lnTo>
                    <a:lnTo>
                      <a:pt x="1210" y="1531"/>
                    </a:lnTo>
                    <a:lnTo>
                      <a:pt x="1206" y="1522"/>
                    </a:lnTo>
                    <a:lnTo>
                      <a:pt x="1198" y="1502"/>
                    </a:lnTo>
                    <a:lnTo>
                      <a:pt x="1191" y="1484"/>
                    </a:lnTo>
                    <a:lnTo>
                      <a:pt x="1188" y="1475"/>
                    </a:lnTo>
                    <a:lnTo>
                      <a:pt x="1186" y="1466"/>
                    </a:lnTo>
                    <a:lnTo>
                      <a:pt x="1186" y="1457"/>
                    </a:lnTo>
                    <a:lnTo>
                      <a:pt x="1186" y="1449"/>
                    </a:lnTo>
                    <a:lnTo>
                      <a:pt x="1189" y="1440"/>
                    </a:lnTo>
                    <a:lnTo>
                      <a:pt x="1195" y="1431"/>
                    </a:lnTo>
                    <a:lnTo>
                      <a:pt x="1203" y="1424"/>
                    </a:lnTo>
                    <a:lnTo>
                      <a:pt x="1212" y="1415"/>
                    </a:lnTo>
                    <a:lnTo>
                      <a:pt x="1226" y="1404"/>
                    </a:lnTo>
                    <a:lnTo>
                      <a:pt x="1233" y="1400"/>
                    </a:lnTo>
                    <a:lnTo>
                      <a:pt x="1248" y="1357"/>
                    </a:lnTo>
                    <a:lnTo>
                      <a:pt x="1232" y="1353"/>
                    </a:lnTo>
                    <a:lnTo>
                      <a:pt x="1194" y="1339"/>
                    </a:lnTo>
                    <a:lnTo>
                      <a:pt x="1173" y="1329"/>
                    </a:lnTo>
                    <a:lnTo>
                      <a:pt x="1152" y="1318"/>
                    </a:lnTo>
                    <a:lnTo>
                      <a:pt x="1132" y="1306"/>
                    </a:lnTo>
                    <a:lnTo>
                      <a:pt x="1124" y="1298"/>
                    </a:lnTo>
                    <a:lnTo>
                      <a:pt x="1118" y="1292"/>
                    </a:lnTo>
                    <a:lnTo>
                      <a:pt x="1106" y="1279"/>
                    </a:lnTo>
                    <a:lnTo>
                      <a:pt x="1096" y="1270"/>
                    </a:lnTo>
                    <a:lnTo>
                      <a:pt x="1087" y="1264"/>
                    </a:lnTo>
                    <a:lnTo>
                      <a:pt x="1078" y="1261"/>
                    </a:lnTo>
                    <a:lnTo>
                      <a:pt x="1070" y="1258"/>
                    </a:lnTo>
                    <a:lnTo>
                      <a:pt x="1066" y="1258"/>
                    </a:lnTo>
                    <a:lnTo>
                      <a:pt x="1061" y="1258"/>
                    </a:lnTo>
                    <a:lnTo>
                      <a:pt x="1034" y="1218"/>
                    </a:lnTo>
                    <a:lnTo>
                      <a:pt x="980" y="1218"/>
                    </a:lnTo>
                    <a:lnTo>
                      <a:pt x="966" y="1217"/>
                    </a:lnTo>
                    <a:lnTo>
                      <a:pt x="949" y="1211"/>
                    </a:lnTo>
                    <a:lnTo>
                      <a:pt x="931" y="1203"/>
                    </a:lnTo>
                    <a:lnTo>
                      <a:pt x="912" y="1193"/>
                    </a:lnTo>
                    <a:lnTo>
                      <a:pt x="893" y="1181"/>
                    </a:lnTo>
                    <a:lnTo>
                      <a:pt x="878" y="1169"/>
                    </a:lnTo>
                    <a:lnTo>
                      <a:pt x="868" y="1157"/>
                    </a:lnTo>
                    <a:lnTo>
                      <a:pt x="863" y="1152"/>
                    </a:lnTo>
                    <a:lnTo>
                      <a:pt x="862" y="1146"/>
                    </a:lnTo>
                    <a:lnTo>
                      <a:pt x="860" y="1137"/>
                    </a:lnTo>
                    <a:lnTo>
                      <a:pt x="862" y="1126"/>
                    </a:lnTo>
                    <a:lnTo>
                      <a:pt x="866" y="1117"/>
                    </a:lnTo>
                    <a:lnTo>
                      <a:pt x="872" y="1110"/>
                    </a:lnTo>
                    <a:lnTo>
                      <a:pt x="883" y="1098"/>
                    </a:lnTo>
                    <a:lnTo>
                      <a:pt x="887" y="1093"/>
                    </a:lnTo>
                    <a:lnTo>
                      <a:pt x="886" y="1093"/>
                    </a:lnTo>
                    <a:lnTo>
                      <a:pt x="884" y="1095"/>
                    </a:lnTo>
                    <a:lnTo>
                      <a:pt x="880" y="1095"/>
                    </a:lnTo>
                    <a:lnTo>
                      <a:pt x="875" y="1093"/>
                    </a:lnTo>
                    <a:lnTo>
                      <a:pt x="869" y="1089"/>
                    </a:lnTo>
                    <a:lnTo>
                      <a:pt x="860" y="1083"/>
                    </a:lnTo>
                    <a:lnTo>
                      <a:pt x="850" y="1074"/>
                    </a:lnTo>
                    <a:lnTo>
                      <a:pt x="826" y="1046"/>
                    </a:lnTo>
                    <a:lnTo>
                      <a:pt x="801" y="1018"/>
                    </a:lnTo>
                    <a:lnTo>
                      <a:pt x="777" y="986"/>
                    </a:lnTo>
                    <a:lnTo>
                      <a:pt x="779" y="997"/>
                    </a:lnTo>
                    <a:lnTo>
                      <a:pt x="785" y="1021"/>
                    </a:lnTo>
                    <a:lnTo>
                      <a:pt x="791" y="1046"/>
                    </a:lnTo>
                    <a:lnTo>
                      <a:pt x="795" y="1057"/>
                    </a:lnTo>
                    <a:lnTo>
                      <a:pt x="800" y="1061"/>
                    </a:lnTo>
                    <a:lnTo>
                      <a:pt x="804" y="1066"/>
                    </a:lnTo>
                    <a:lnTo>
                      <a:pt x="807" y="1071"/>
                    </a:lnTo>
                    <a:lnTo>
                      <a:pt x="815" y="1084"/>
                    </a:lnTo>
                    <a:lnTo>
                      <a:pt x="816" y="1089"/>
                    </a:lnTo>
                    <a:lnTo>
                      <a:pt x="816" y="1093"/>
                    </a:lnTo>
                    <a:lnTo>
                      <a:pt x="815" y="1096"/>
                    </a:lnTo>
                    <a:lnTo>
                      <a:pt x="812" y="1096"/>
                    </a:lnTo>
                    <a:lnTo>
                      <a:pt x="806" y="1093"/>
                    </a:lnTo>
                    <a:lnTo>
                      <a:pt x="798" y="1087"/>
                    </a:lnTo>
                    <a:lnTo>
                      <a:pt x="782" y="1068"/>
                    </a:lnTo>
                    <a:lnTo>
                      <a:pt x="762" y="1043"/>
                    </a:lnTo>
                    <a:lnTo>
                      <a:pt x="742" y="1022"/>
                    </a:lnTo>
                    <a:lnTo>
                      <a:pt x="702" y="974"/>
                    </a:lnTo>
                    <a:lnTo>
                      <a:pt x="681" y="947"/>
                    </a:lnTo>
                    <a:lnTo>
                      <a:pt x="661" y="921"/>
                    </a:lnTo>
                    <a:lnTo>
                      <a:pt x="647" y="900"/>
                    </a:lnTo>
                    <a:lnTo>
                      <a:pt x="644" y="892"/>
                    </a:lnTo>
                    <a:lnTo>
                      <a:pt x="643" y="886"/>
                    </a:lnTo>
                    <a:lnTo>
                      <a:pt x="643" y="882"/>
                    </a:lnTo>
                    <a:lnTo>
                      <a:pt x="641" y="877"/>
                    </a:lnTo>
                    <a:lnTo>
                      <a:pt x="635" y="873"/>
                    </a:lnTo>
                    <a:lnTo>
                      <a:pt x="622" y="864"/>
                    </a:lnTo>
                    <a:lnTo>
                      <a:pt x="616" y="858"/>
                    </a:lnTo>
                    <a:lnTo>
                      <a:pt x="613" y="855"/>
                    </a:lnTo>
                    <a:lnTo>
                      <a:pt x="613" y="850"/>
                    </a:lnTo>
                    <a:lnTo>
                      <a:pt x="613" y="844"/>
                    </a:lnTo>
                    <a:lnTo>
                      <a:pt x="613" y="837"/>
                    </a:lnTo>
                    <a:lnTo>
                      <a:pt x="616" y="827"/>
                    </a:lnTo>
                    <a:lnTo>
                      <a:pt x="620" y="817"/>
                    </a:lnTo>
                    <a:lnTo>
                      <a:pt x="625" y="805"/>
                    </a:lnTo>
                    <a:lnTo>
                      <a:pt x="626" y="794"/>
                    </a:lnTo>
                    <a:lnTo>
                      <a:pt x="628" y="785"/>
                    </a:lnTo>
                    <a:lnTo>
                      <a:pt x="628" y="776"/>
                    </a:lnTo>
                    <a:lnTo>
                      <a:pt x="628" y="767"/>
                    </a:lnTo>
                    <a:lnTo>
                      <a:pt x="626" y="760"/>
                    </a:lnTo>
                    <a:lnTo>
                      <a:pt x="620" y="746"/>
                    </a:lnTo>
                    <a:lnTo>
                      <a:pt x="614" y="735"/>
                    </a:lnTo>
                    <a:lnTo>
                      <a:pt x="608" y="728"/>
                    </a:lnTo>
                    <a:lnTo>
                      <a:pt x="601" y="720"/>
                    </a:lnTo>
                    <a:lnTo>
                      <a:pt x="601" y="675"/>
                    </a:lnTo>
                    <a:lnTo>
                      <a:pt x="593" y="633"/>
                    </a:lnTo>
                    <a:lnTo>
                      <a:pt x="543" y="571"/>
                    </a:lnTo>
                    <a:lnTo>
                      <a:pt x="531" y="521"/>
                    </a:lnTo>
                    <a:lnTo>
                      <a:pt x="489" y="464"/>
                    </a:lnTo>
                    <a:lnTo>
                      <a:pt x="428" y="406"/>
                    </a:lnTo>
                    <a:lnTo>
                      <a:pt x="394" y="396"/>
                    </a:lnTo>
                    <a:lnTo>
                      <a:pt x="347" y="396"/>
                    </a:lnTo>
                    <a:lnTo>
                      <a:pt x="324" y="369"/>
                    </a:lnTo>
                    <a:lnTo>
                      <a:pt x="290" y="369"/>
                    </a:lnTo>
                    <a:lnTo>
                      <a:pt x="256" y="372"/>
                    </a:lnTo>
                    <a:lnTo>
                      <a:pt x="229" y="361"/>
                    </a:lnTo>
                    <a:lnTo>
                      <a:pt x="210" y="391"/>
                    </a:lnTo>
                    <a:lnTo>
                      <a:pt x="167" y="438"/>
                    </a:lnTo>
                    <a:lnTo>
                      <a:pt x="148" y="471"/>
                    </a:lnTo>
                    <a:lnTo>
                      <a:pt x="102" y="471"/>
                    </a:lnTo>
                    <a:lnTo>
                      <a:pt x="98" y="434"/>
                    </a:lnTo>
                    <a:lnTo>
                      <a:pt x="114" y="403"/>
                    </a:lnTo>
                    <a:close/>
                  </a:path>
                </a:pathLst>
              </a:custGeom>
              <a:grpFill/>
              <a:ln w="12700" cap="rnd" cmpd="sng">
                <a:noFill/>
                <a:prstDash val="solid"/>
                <a:round/>
                <a:headEnd type="none" w="med" len="med"/>
                <a:tailEnd type="none" w="med" len="med"/>
              </a:ln>
              <a:effectLst/>
            </p:spPr>
            <p:txBody>
              <a:bodyPr/>
              <a:p>
                <a:endParaRPr lang="zh-CN" altLang="en-US" sz="1400">
                  <a:cs typeface="+mn-ea"/>
                  <a:sym typeface="+mn-lt"/>
                </a:endParaRPr>
              </a:p>
            </p:txBody>
          </p:sp>
          <p:sp>
            <p:nvSpPr>
              <p:cNvPr id="30745" name="Oval 105"/>
              <p:cNvSpPr>
                <a:spLocks noChangeArrowheads="1"/>
              </p:cNvSpPr>
              <p:nvPr/>
            </p:nvSpPr>
            <p:spPr bwMode="auto">
              <a:xfrm>
                <a:off x="5467320" y="1573950"/>
                <a:ext cx="136165" cy="124008"/>
              </a:xfrm>
              <a:prstGeom prst="ellipse">
                <a:avLst/>
              </a:prstGeom>
              <a:solidFill>
                <a:srgbClr val="C00000"/>
              </a:solidFill>
              <a:ln w="19050" cmpd="sng">
                <a:solidFill>
                  <a:schemeClr val="bg1"/>
                </a:solidFill>
                <a:round/>
              </a:ln>
            </p:spPr>
            <p:txBody>
              <a:bodyPr wrap="none" anchor="ctr"/>
              <a:p>
                <a:pPr algn="ctr"/>
                <a:endParaRPr lang="ko-KR" altLang="en-US" sz="1400">
                  <a:cs typeface="+mn-ea"/>
                  <a:sym typeface="+mn-lt"/>
                </a:endParaRPr>
              </a:p>
            </p:txBody>
          </p:sp>
        </p:grpSp>
        <p:grpSp>
          <p:nvGrpSpPr>
            <p:cNvPr id="30" name="组合 29"/>
            <p:cNvGrpSpPr/>
            <p:nvPr/>
          </p:nvGrpSpPr>
          <p:grpSpPr>
            <a:xfrm>
              <a:off x="6145840" y="1122790"/>
              <a:ext cx="1164277" cy="1075743"/>
              <a:chOff x="6785462" y="845896"/>
              <a:chExt cx="1470873" cy="1359024"/>
            </a:xfrm>
            <a:solidFill>
              <a:schemeClr val="accent1"/>
            </a:solidFill>
            <a:effectLst/>
          </p:grpSpPr>
          <p:sp>
            <p:nvSpPr>
              <p:cNvPr id="30741" name="Freeform 27"/>
              <p:cNvSpPr/>
              <p:nvPr/>
            </p:nvSpPr>
            <p:spPr bwMode="auto">
              <a:xfrm>
                <a:off x="7370519" y="2118508"/>
                <a:ext cx="185542" cy="86412"/>
              </a:xfrm>
              <a:custGeom>
                <a:avLst/>
                <a:gdLst/>
                <a:ahLst/>
                <a:cxnLst>
                  <a:cxn ang="0">
                    <a:pos x="12" y="77"/>
                  </a:cxn>
                  <a:cxn ang="0">
                    <a:pos x="0" y="49"/>
                  </a:cxn>
                  <a:cxn ang="0">
                    <a:pos x="8" y="19"/>
                  </a:cxn>
                  <a:cxn ang="0">
                    <a:pos x="58" y="0"/>
                  </a:cxn>
                  <a:cxn ang="0">
                    <a:pos x="124" y="19"/>
                  </a:cxn>
                  <a:cxn ang="0">
                    <a:pos x="112" y="54"/>
                  </a:cxn>
                  <a:cxn ang="0">
                    <a:pos x="62" y="54"/>
                  </a:cxn>
                  <a:cxn ang="0">
                    <a:pos x="56" y="58"/>
                  </a:cxn>
                  <a:cxn ang="0">
                    <a:pos x="42" y="66"/>
                  </a:cxn>
                  <a:cxn ang="0">
                    <a:pos x="35" y="71"/>
                  </a:cxn>
                  <a:cxn ang="0">
                    <a:pos x="26" y="75"/>
                  </a:cxn>
                  <a:cxn ang="0">
                    <a:pos x="18" y="77"/>
                  </a:cxn>
                  <a:cxn ang="0">
                    <a:pos x="12" y="77"/>
                  </a:cxn>
                </a:cxnLst>
                <a:rect l="0" t="0" r="r" b="b"/>
                <a:pathLst>
                  <a:path w="124" h="77">
                    <a:moveTo>
                      <a:pt x="12" y="77"/>
                    </a:moveTo>
                    <a:lnTo>
                      <a:pt x="0" y="49"/>
                    </a:lnTo>
                    <a:lnTo>
                      <a:pt x="8" y="19"/>
                    </a:lnTo>
                    <a:lnTo>
                      <a:pt x="58" y="0"/>
                    </a:lnTo>
                    <a:lnTo>
                      <a:pt x="124" y="19"/>
                    </a:lnTo>
                    <a:lnTo>
                      <a:pt x="112" y="54"/>
                    </a:lnTo>
                    <a:lnTo>
                      <a:pt x="62" y="54"/>
                    </a:lnTo>
                    <a:lnTo>
                      <a:pt x="56" y="58"/>
                    </a:lnTo>
                    <a:lnTo>
                      <a:pt x="42" y="66"/>
                    </a:lnTo>
                    <a:lnTo>
                      <a:pt x="35" y="71"/>
                    </a:lnTo>
                    <a:lnTo>
                      <a:pt x="26" y="75"/>
                    </a:lnTo>
                    <a:lnTo>
                      <a:pt x="18" y="77"/>
                    </a:lnTo>
                    <a:lnTo>
                      <a:pt x="12" y="77"/>
                    </a:lnTo>
                    <a:close/>
                  </a:path>
                </a:pathLst>
              </a:custGeom>
              <a:grpFill/>
              <a:ln w="12700" cap="rnd" cmpd="sng">
                <a:noFill/>
                <a:prstDash val="solid"/>
                <a:round/>
                <a:headEnd type="none" w="med" len="med"/>
                <a:tailEnd type="none" w="med" len="med"/>
              </a:ln>
              <a:effectLst/>
            </p:spPr>
            <p:txBody>
              <a:bodyPr/>
              <a:p>
                <a:endParaRPr lang="zh-CN" altLang="en-US" sz="1400">
                  <a:cs typeface="+mn-ea"/>
                  <a:sym typeface="+mn-lt"/>
                </a:endParaRPr>
              </a:p>
            </p:txBody>
          </p:sp>
          <p:sp>
            <p:nvSpPr>
              <p:cNvPr id="30742" name="Freeform 28"/>
              <p:cNvSpPr/>
              <p:nvPr/>
            </p:nvSpPr>
            <p:spPr bwMode="auto">
              <a:xfrm>
                <a:off x="6785462" y="1337434"/>
                <a:ext cx="535679" cy="475826"/>
              </a:xfrm>
              <a:custGeom>
                <a:avLst/>
                <a:gdLst/>
                <a:ahLst/>
                <a:cxnLst>
                  <a:cxn ang="0">
                    <a:pos x="234" y="389"/>
                  </a:cxn>
                  <a:cxn ang="0">
                    <a:pos x="181" y="339"/>
                  </a:cxn>
                  <a:cxn ang="0">
                    <a:pos x="132" y="279"/>
                  </a:cxn>
                  <a:cxn ang="0">
                    <a:pos x="189" y="205"/>
                  </a:cxn>
                  <a:cxn ang="0">
                    <a:pos x="104" y="148"/>
                  </a:cxn>
                  <a:cxn ang="0">
                    <a:pos x="0" y="68"/>
                  </a:cxn>
                  <a:cxn ang="0">
                    <a:pos x="62" y="95"/>
                  </a:cxn>
                  <a:cxn ang="0">
                    <a:pos x="59" y="84"/>
                  </a:cxn>
                  <a:cxn ang="0">
                    <a:pos x="61" y="78"/>
                  </a:cxn>
                  <a:cxn ang="0">
                    <a:pos x="67" y="75"/>
                  </a:cxn>
                  <a:cxn ang="0">
                    <a:pos x="70" y="72"/>
                  </a:cxn>
                  <a:cxn ang="0">
                    <a:pos x="68" y="54"/>
                  </a:cxn>
                  <a:cxn ang="0">
                    <a:pos x="61" y="21"/>
                  </a:cxn>
                  <a:cxn ang="0">
                    <a:pos x="64" y="7"/>
                  </a:cxn>
                  <a:cxn ang="0">
                    <a:pos x="80" y="1"/>
                  </a:cxn>
                  <a:cxn ang="0">
                    <a:pos x="91" y="3"/>
                  </a:cxn>
                  <a:cxn ang="0">
                    <a:pos x="94" y="13"/>
                  </a:cxn>
                  <a:cxn ang="0">
                    <a:pos x="92" y="41"/>
                  </a:cxn>
                  <a:cxn ang="0">
                    <a:pos x="98" y="57"/>
                  </a:cxn>
                  <a:cxn ang="0">
                    <a:pos x="106" y="62"/>
                  </a:cxn>
                  <a:cxn ang="0">
                    <a:pos x="116" y="63"/>
                  </a:cxn>
                  <a:cxn ang="0">
                    <a:pos x="138" y="62"/>
                  </a:cxn>
                  <a:cxn ang="0">
                    <a:pos x="151" y="56"/>
                  </a:cxn>
                  <a:cxn ang="0">
                    <a:pos x="162" y="48"/>
                  </a:cxn>
                  <a:cxn ang="0">
                    <a:pos x="251" y="77"/>
                  </a:cxn>
                  <a:cxn ang="0">
                    <a:pos x="267" y="98"/>
                  </a:cxn>
                  <a:cxn ang="0">
                    <a:pos x="275" y="117"/>
                  </a:cxn>
                  <a:cxn ang="0">
                    <a:pos x="280" y="181"/>
                  </a:cxn>
                  <a:cxn ang="0">
                    <a:pos x="338" y="220"/>
                  </a:cxn>
                  <a:cxn ang="0">
                    <a:pos x="326" y="294"/>
                  </a:cxn>
                  <a:cxn ang="0">
                    <a:pos x="281" y="267"/>
                  </a:cxn>
                  <a:cxn ang="0">
                    <a:pos x="281" y="291"/>
                  </a:cxn>
                  <a:cxn ang="0">
                    <a:pos x="284" y="308"/>
                  </a:cxn>
                  <a:cxn ang="0">
                    <a:pos x="290" y="315"/>
                  </a:cxn>
                  <a:cxn ang="0">
                    <a:pos x="302" y="318"/>
                  </a:cxn>
                  <a:cxn ang="0">
                    <a:pos x="308" y="323"/>
                  </a:cxn>
                  <a:cxn ang="0">
                    <a:pos x="311" y="332"/>
                  </a:cxn>
                  <a:cxn ang="0">
                    <a:pos x="311" y="364"/>
                  </a:cxn>
                  <a:cxn ang="0">
                    <a:pos x="305" y="380"/>
                  </a:cxn>
                  <a:cxn ang="0">
                    <a:pos x="295" y="392"/>
                  </a:cxn>
                  <a:cxn ang="0">
                    <a:pos x="292" y="424"/>
                  </a:cxn>
                </a:cxnLst>
                <a:rect l="0" t="0" r="r" b="b"/>
                <a:pathLst>
                  <a:path w="358" h="424">
                    <a:moveTo>
                      <a:pt x="261" y="424"/>
                    </a:moveTo>
                    <a:lnTo>
                      <a:pt x="234" y="389"/>
                    </a:lnTo>
                    <a:lnTo>
                      <a:pt x="231" y="362"/>
                    </a:lnTo>
                    <a:lnTo>
                      <a:pt x="181" y="339"/>
                    </a:lnTo>
                    <a:lnTo>
                      <a:pt x="142" y="302"/>
                    </a:lnTo>
                    <a:lnTo>
                      <a:pt x="132" y="279"/>
                    </a:lnTo>
                    <a:lnTo>
                      <a:pt x="174" y="262"/>
                    </a:lnTo>
                    <a:lnTo>
                      <a:pt x="189" y="205"/>
                    </a:lnTo>
                    <a:lnTo>
                      <a:pt x="177" y="140"/>
                    </a:lnTo>
                    <a:lnTo>
                      <a:pt x="104" y="148"/>
                    </a:lnTo>
                    <a:lnTo>
                      <a:pt x="47" y="125"/>
                    </a:lnTo>
                    <a:lnTo>
                      <a:pt x="0" y="68"/>
                    </a:lnTo>
                    <a:lnTo>
                      <a:pt x="24" y="25"/>
                    </a:lnTo>
                    <a:lnTo>
                      <a:pt x="62" y="95"/>
                    </a:lnTo>
                    <a:lnTo>
                      <a:pt x="61" y="92"/>
                    </a:lnTo>
                    <a:lnTo>
                      <a:pt x="59" y="84"/>
                    </a:lnTo>
                    <a:lnTo>
                      <a:pt x="59" y="81"/>
                    </a:lnTo>
                    <a:lnTo>
                      <a:pt x="61" y="78"/>
                    </a:lnTo>
                    <a:lnTo>
                      <a:pt x="62" y="77"/>
                    </a:lnTo>
                    <a:lnTo>
                      <a:pt x="67" y="75"/>
                    </a:lnTo>
                    <a:lnTo>
                      <a:pt x="68" y="75"/>
                    </a:lnTo>
                    <a:lnTo>
                      <a:pt x="70" y="72"/>
                    </a:lnTo>
                    <a:lnTo>
                      <a:pt x="70" y="65"/>
                    </a:lnTo>
                    <a:lnTo>
                      <a:pt x="68" y="54"/>
                    </a:lnTo>
                    <a:lnTo>
                      <a:pt x="67" y="42"/>
                    </a:lnTo>
                    <a:lnTo>
                      <a:pt x="61" y="21"/>
                    </a:lnTo>
                    <a:lnTo>
                      <a:pt x="59" y="10"/>
                    </a:lnTo>
                    <a:lnTo>
                      <a:pt x="64" y="7"/>
                    </a:lnTo>
                    <a:lnTo>
                      <a:pt x="74" y="3"/>
                    </a:lnTo>
                    <a:lnTo>
                      <a:pt x="80" y="1"/>
                    </a:lnTo>
                    <a:lnTo>
                      <a:pt x="86" y="0"/>
                    </a:lnTo>
                    <a:lnTo>
                      <a:pt x="91" y="3"/>
                    </a:lnTo>
                    <a:lnTo>
                      <a:pt x="92" y="6"/>
                    </a:lnTo>
                    <a:lnTo>
                      <a:pt x="94" y="13"/>
                    </a:lnTo>
                    <a:lnTo>
                      <a:pt x="94" y="22"/>
                    </a:lnTo>
                    <a:lnTo>
                      <a:pt x="92" y="41"/>
                    </a:lnTo>
                    <a:lnTo>
                      <a:pt x="94" y="50"/>
                    </a:lnTo>
                    <a:lnTo>
                      <a:pt x="98" y="57"/>
                    </a:lnTo>
                    <a:lnTo>
                      <a:pt x="101" y="60"/>
                    </a:lnTo>
                    <a:lnTo>
                      <a:pt x="106" y="62"/>
                    </a:lnTo>
                    <a:lnTo>
                      <a:pt x="110" y="63"/>
                    </a:lnTo>
                    <a:lnTo>
                      <a:pt x="116" y="63"/>
                    </a:lnTo>
                    <a:lnTo>
                      <a:pt x="127" y="63"/>
                    </a:lnTo>
                    <a:lnTo>
                      <a:pt x="138" y="62"/>
                    </a:lnTo>
                    <a:lnTo>
                      <a:pt x="145" y="59"/>
                    </a:lnTo>
                    <a:lnTo>
                      <a:pt x="151" y="56"/>
                    </a:lnTo>
                    <a:lnTo>
                      <a:pt x="160" y="51"/>
                    </a:lnTo>
                    <a:lnTo>
                      <a:pt x="162" y="48"/>
                    </a:lnTo>
                    <a:lnTo>
                      <a:pt x="246" y="71"/>
                    </a:lnTo>
                    <a:lnTo>
                      <a:pt x="251" y="77"/>
                    </a:lnTo>
                    <a:lnTo>
                      <a:pt x="261" y="89"/>
                    </a:lnTo>
                    <a:lnTo>
                      <a:pt x="267" y="98"/>
                    </a:lnTo>
                    <a:lnTo>
                      <a:pt x="272" y="107"/>
                    </a:lnTo>
                    <a:lnTo>
                      <a:pt x="275" y="117"/>
                    </a:lnTo>
                    <a:lnTo>
                      <a:pt x="276" y="130"/>
                    </a:lnTo>
                    <a:lnTo>
                      <a:pt x="280" y="181"/>
                    </a:lnTo>
                    <a:lnTo>
                      <a:pt x="281" y="210"/>
                    </a:lnTo>
                    <a:lnTo>
                      <a:pt x="338" y="220"/>
                    </a:lnTo>
                    <a:lnTo>
                      <a:pt x="358" y="287"/>
                    </a:lnTo>
                    <a:lnTo>
                      <a:pt x="326" y="294"/>
                    </a:lnTo>
                    <a:lnTo>
                      <a:pt x="308" y="279"/>
                    </a:lnTo>
                    <a:lnTo>
                      <a:pt x="281" y="267"/>
                    </a:lnTo>
                    <a:lnTo>
                      <a:pt x="281" y="274"/>
                    </a:lnTo>
                    <a:lnTo>
                      <a:pt x="281" y="291"/>
                    </a:lnTo>
                    <a:lnTo>
                      <a:pt x="283" y="299"/>
                    </a:lnTo>
                    <a:lnTo>
                      <a:pt x="284" y="308"/>
                    </a:lnTo>
                    <a:lnTo>
                      <a:pt x="287" y="314"/>
                    </a:lnTo>
                    <a:lnTo>
                      <a:pt x="290" y="315"/>
                    </a:lnTo>
                    <a:lnTo>
                      <a:pt x="292" y="317"/>
                    </a:lnTo>
                    <a:lnTo>
                      <a:pt x="302" y="318"/>
                    </a:lnTo>
                    <a:lnTo>
                      <a:pt x="305" y="320"/>
                    </a:lnTo>
                    <a:lnTo>
                      <a:pt x="308" y="323"/>
                    </a:lnTo>
                    <a:lnTo>
                      <a:pt x="310" y="326"/>
                    </a:lnTo>
                    <a:lnTo>
                      <a:pt x="311" y="332"/>
                    </a:lnTo>
                    <a:lnTo>
                      <a:pt x="311" y="351"/>
                    </a:lnTo>
                    <a:lnTo>
                      <a:pt x="311" y="364"/>
                    </a:lnTo>
                    <a:lnTo>
                      <a:pt x="308" y="373"/>
                    </a:lnTo>
                    <a:lnTo>
                      <a:pt x="305" y="380"/>
                    </a:lnTo>
                    <a:lnTo>
                      <a:pt x="302" y="385"/>
                    </a:lnTo>
                    <a:lnTo>
                      <a:pt x="295" y="392"/>
                    </a:lnTo>
                    <a:lnTo>
                      <a:pt x="292" y="394"/>
                    </a:lnTo>
                    <a:lnTo>
                      <a:pt x="292" y="424"/>
                    </a:lnTo>
                    <a:lnTo>
                      <a:pt x="261" y="424"/>
                    </a:lnTo>
                    <a:close/>
                  </a:path>
                </a:pathLst>
              </a:custGeom>
              <a:grpFill/>
              <a:ln w="12700" cap="rnd" cmpd="sng">
                <a:noFill/>
                <a:prstDash val="solid"/>
                <a:round/>
                <a:headEnd type="none" w="med" len="med"/>
                <a:tailEnd type="none" w="med" len="med"/>
              </a:ln>
              <a:effectLst/>
            </p:spPr>
            <p:txBody>
              <a:bodyPr/>
              <a:p>
                <a:endParaRPr lang="zh-CN" altLang="en-US" sz="1400">
                  <a:cs typeface="+mn-ea"/>
                  <a:sym typeface="+mn-lt"/>
                </a:endParaRPr>
              </a:p>
            </p:txBody>
          </p:sp>
          <p:sp>
            <p:nvSpPr>
              <p:cNvPr id="30743" name="Freeform 29"/>
              <p:cNvSpPr/>
              <p:nvPr/>
            </p:nvSpPr>
            <p:spPr bwMode="auto">
              <a:xfrm>
                <a:off x="7078739" y="845896"/>
                <a:ext cx="1177596" cy="1011131"/>
              </a:xfrm>
              <a:custGeom>
                <a:avLst/>
                <a:gdLst/>
                <a:ahLst/>
                <a:cxnLst>
                  <a:cxn ang="0">
                    <a:pos x="292" y="732"/>
                  </a:cxn>
                  <a:cxn ang="0">
                    <a:pos x="295" y="509"/>
                  </a:cxn>
                  <a:cxn ang="0">
                    <a:pos x="230" y="379"/>
                  </a:cxn>
                  <a:cxn ang="0">
                    <a:pos x="62" y="269"/>
                  </a:cxn>
                  <a:cxn ang="0">
                    <a:pos x="0" y="192"/>
                  </a:cxn>
                  <a:cxn ang="0">
                    <a:pos x="4" y="169"/>
                  </a:cxn>
                  <a:cxn ang="0">
                    <a:pos x="17" y="149"/>
                  </a:cxn>
                  <a:cxn ang="0">
                    <a:pos x="31" y="145"/>
                  </a:cxn>
                  <a:cxn ang="0">
                    <a:pos x="100" y="134"/>
                  </a:cxn>
                  <a:cxn ang="0">
                    <a:pos x="183" y="83"/>
                  </a:cxn>
                  <a:cxn ang="0">
                    <a:pos x="219" y="53"/>
                  </a:cxn>
                  <a:cxn ang="0">
                    <a:pos x="247" y="39"/>
                  </a:cxn>
                  <a:cxn ang="0">
                    <a:pos x="280" y="36"/>
                  </a:cxn>
                  <a:cxn ang="0">
                    <a:pos x="334" y="27"/>
                  </a:cxn>
                  <a:cxn ang="0">
                    <a:pos x="372" y="45"/>
                  </a:cxn>
                  <a:cxn ang="0">
                    <a:pos x="402" y="65"/>
                  </a:cxn>
                  <a:cxn ang="0">
                    <a:pos x="437" y="59"/>
                  </a:cxn>
                  <a:cxn ang="0">
                    <a:pos x="456" y="45"/>
                  </a:cxn>
                  <a:cxn ang="0">
                    <a:pos x="484" y="30"/>
                  </a:cxn>
                  <a:cxn ang="0">
                    <a:pos x="541" y="20"/>
                  </a:cxn>
                  <a:cxn ang="0">
                    <a:pos x="625" y="3"/>
                  </a:cxn>
                  <a:cxn ang="0">
                    <a:pos x="671" y="0"/>
                  </a:cxn>
                  <a:cxn ang="0">
                    <a:pos x="698" y="5"/>
                  </a:cxn>
                  <a:cxn ang="0">
                    <a:pos x="705" y="15"/>
                  </a:cxn>
                  <a:cxn ang="0">
                    <a:pos x="704" y="35"/>
                  </a:cxn>
                  <a:cxn ang="0">
                    <a:pos x="712" y="63"/>
                  </a:cxn>
                  <a:cxn ang="0">
                    <a:pos x="754" y="128"/>
                  </a:cxn>
                  <a:cxn ang="0">
                    <a:pos x="784" y="195"/>
                  </a:cxn>
                  <a:cxn ang="0">
                    <a:pos x="787" y="223"/>
                  </a:cxn>
                  <a:cxn ang="0">
                    <a:pos x="779" y="232"/>
                  </a:cxn>
                  <a:cxn ang="0">
                    <a:pos x="751" y="235"/>
                  </a:cxn>
                  <a:cxn ang="0">
                    <a:pos x="739" y="258"/>
                  </a:cxn>
                  <a:cxn ang="0">
                    <a:pos x="736" y="471"/>
                  </a:cxn>
                  <a:cxn ang="0">
                    <a:pos x="736" y="551"/>
                  </a:cxn>
                  <a:cxn ang="0">
                    <a:pos x="727" y="595"/>
                  </a:cxn>
                  <a:cxn ang="0">
                    <a:pos x="713" y="605"/>
                  </a:cxn>
                  <a:cxn ang="0">
                    <a:pos x="650" y="617"/>
                  </a:cxn>
                  <a:cxn ang="0">
                    <a:pos x="618" y="635"/>
                  </a:cxn>
                  <a:cxn ang="0">
                    <a:pos x="576" y="664"/>
                  </a:cxn>
                  <a:cxn ang="0">
                    <a:pos x="544" y="685"/>
                  </a:cxn>
                  <a:cxn ang="0">
                    <a:pos x="529" y="712"/>
                  </a:cxn>
                  <a:cxn ang="0">
                    <a:pos x="508" y="717"/>
                  </a:cxn>
                  <a:cxn ang="0">
                    <a:pos x="490" y="746"/>
                  </a:cxn>
                  <a:cxn ang="0">
                    <a:pos x="465" y="795"/>
                  </a:cxn>
                  <a:cxn ang="0">
                    <a:pos x="461" y="863"/>
                  </a:cxn>
                  <a:cxn ang="0">
                    <a:pos x="459" y="895"/>
                  </a:cxn>
                  <a:cxn ang="0">
                    <a:pos x="434" y="900"/>
                  </a:cxn>
                  <a:cxn ang="0">
                    <a:pos x="384" y="900"/>
                  </a:cxn>
                </a:cxnLst>
                <a:rect l="0" t="0" r="r" b="b"/>
                <a:pathLst>
                  <a:path w="787" h="901">
                    <a:moveTo>
                      <a:pt x="369" y="850"/>
                    </a:moveTo>
                    <a:lnTo>
                      <a:pt x="330" y="782"/>
                    </a:lnTo>
                    <a:lnTo>
                      <a:pt x="292" y="732"/>
                    </a:lnTo>
                    <a:lnTo>
                      <a:pt x="292" y="648"/>
                    </a:lnTo>
                    <a:lnTo>
                      <a:pt x="295" y="568"/>
                    </a:lnTo>
                    <a:lnTo>
                      <a:pt x="295" y="509"/>
                    </a:lnTo>
                    <a:lnTo>
                      <a:pt x="257" y="536"/>
                    </a:lnTo>
                    <a:lnTo>
                      <a:pt x="257" y="479"/>
                    </a:lnTo>
                    <a:lnTo>
                      <a:pt x="230" y="379"/>
                    </a:lnTo>
                    <a:lnTo>
                      <a:pt x="200" y="318"/>
                    </a:lnTo>
                    <a:lnTo>
                      <a:pt x="127" y="302"/>
                    </a:lnTo>
                    <a:lnTo>
                      <a:pt x="62" y="269"/>
                    </a:lnTo>
                    <a:lnTo>
                      <a:pt x="23" y="242"/>
                    </a:lnTo>
                    <a:lnTo>
                      <a:pt x="62" y="229"/>
                    </a:lnTo>
                    <a:lnTo>
                      <a:pt x="0" y="192"/>
                    </a:lnTo>
                    <a:lnTo>
                      <a:pt x="0" y="184"/>
                    </a:lnTo>
                    <a:lnTo>
                      <a:pt x="2" y="177"/>
                    </a:lnTo>
                    <a:lnTo>
                      <a:pt x="4" y="169"/>
                    </a:lnTo>
                    <a:lnTo>
                      <a:pt x="8" y="160"/>
                    </a:lnTo>
                    <a:lnTo>
                      <a:pt x="13" y="152"/>
                    </a:lnTo>
                    <a:lnTo>
                      <a:pt x="17" y="149"/>
                    </a:lnTo>
                    <a:lnTo>
                      <a:pt x="22" y="148"/>
                    </a:lnTo>
                    <a:lnTo>
                      <a:pt x="26" y="146"/>
                    </a:lnTo>
                    <a:lnTo>
                      <a:pt x="31" y="145"/>
                    </a:lnTo>
                    <a:lnTo>
                      <a:pt x="44" y="145"/>
                    </a:lnTo>
                    <a:lnTo>
                      <a:pt x="62" y="142"/>
                    </a:lnTo>
                    <a:lnTo>
                      <a:pt x="100" y="134"/>
                    </a:lnTo>
                    <a:lnTo>
                      <a:pt x="145" y="122"/>
                    </a:lnTo>
                    <a:lnTo>
                      <a:pt x="167" y="101"/>
                    </a:lnTo>
                    <a:lnTo>
                      <a:pt x="183" y="83"/>
                    </a:lnTo>
                    <a:lnTo>
                      <a:pt x="195" y="72"/>
                    </a:lnTo>
                    <a:lnTo>
                      <a:pt x="206" y="63"/>
                    </a:lnTo>
                    <a:lnTo>
                      <a:pt x="219" y="53"/>
                    </a:lnTo>
                    <a:lnTo>
                      <a:pt x="227" y="47"/>
                    </a:lnTo>
                    <a:lnTo>
                      <a:pt x="236" y="42"/>
                    </a:lnTo>
                    <a:lnTo>
                      <a:pt x="247" y="39"/>
                    </a:lnTo>
                    <a:lnTo>
                      <a:pt x="257" y="38"/>
                    </a:lnTo>
                    <a:lnTo>
                      <a:pt x="268" y="38"/>
                    </a:lnTo>
                    <a:lnTo>
                      <a:pt x="280" y="36"/>
                    </a:lnTo>
                    <a:lnTo>
                      <a:pt x="299" y="32"/>
                    </a:lnTo>
                    <a:lnTo>
                      <a:pt x="318" y="29"/>
                    </a:lnTo>
                    <a:lnTo>
                      <a:pt x="334" y="27"/>
                    </a:lnTo>
                    <a:lnTo>
                      <a:pt x="342" y="29"/>
                    </a:lnTo>
                    <a:lnTo>
                      <a:pt x="351" y="33"/>
                    </a:lnTo>
                    <a:lnTo>
                      <a:pt x="372" y="45"/>
                    </a:lnTo>
                    <a:lnTo>
                      <a:pt x="390" y="59"/>
                    </a:lnTo>
                    <a:lnTo>
                      <a:pt x="398" y="63"/>
                    </a:lnTo>
                    <a:lnTo>
                      <a:pt x="402" y="65"/>
                    </a:lnTo>
                    <a:lnTo>
                      <a:pt x="414" y="63"/>
                    </a:lnTo>
                    <a:lnTo>
                      <a:pt x="429" y="62"/>
                    </a:lnTo>
                    <a:lnTo>
                      <a:pt x="437" y="59"/>
                    </a:lnTo>
                    <a:lnTo>
                      <a:pt x="444" y="56"/>
                    </a:lnTo>
                    <a:lnTo>
                      <a:pt x="452" y="51"/>
                    </a:lnTo>
                    <a:lnTo>
                      <a:pt x="456" y="45"/>
                    </a:lnTo>
                    <a:lnTo>
                      <a:pt x="462" y="41"/>
                    </a:lnTo>
                    <a:lnTo>
                      <a:pt x="471" y="35"/>
                    </a:lnTo>
                    <a:lnTo>
                      <a:pt x="484" y="30"/>
                    </a:lnTo>
                    <a:lnTo>
                      <a:pt x="496" y="27"/>
                    </a:lnTo>
                    <a:lnTo>
                      <a:pt x="521" y="21"/>
                    </a:lnTo>
                    <a:lnTo>
                      <a:pt x="541" y="20"/>
                    </a:lnTo>
                    <a:lnTo>
                      <a:pt x="559" y="17"/>
                    </a:lnTo>
                    <a:lnTo>
                      <a:pt x="583" y="12"/>
                    </a:lnTo>
                    <a:lnTo>
                      <a:pt x="625" y="3"/>
                    </a:lnTo>
                    <a:lnTo>
                      <a:pt x="645" y="0"/>
                    </a:lnTo>
                    <a:lnTo>
                      <a:pt x="657" y="0"/>
                    </a:lnTo>
                    <a:lnTo>
                      <a:pt x="671" y="0"/>
                    </a:lnTo>
                    <a:lnTo>
                      <a:pt x="683" y="0"/>
                    </a:lnTo>
                    <a:lnTo>
                      <a:pt x="693" y="3"/>
                    </a:lnTo>
                    <a:lnTo>
                      <a:pt x="698" y="5"/>
                    </a:lnTo>
                    <a:lnTo>
                      <a:pt x="701" y="8"/>
                    </a:lnTo>
                    <a:lnTo>
                      <a:pt x="704" y="11"/>
                    </a:lnTo>
                    <a:lnTo>
                      <a:pt x="705" y="15"/>
                    </a:lnTo>
                    <a:lnTo>
                      <a:pt x="705" y="23"/>
                    </a:lnTo>
                    <a:lnTo>
                      <a:pt x="705" y="29"/>
                    </a:lnTo>
                    <a:lnTo>
                      <a:pt x="704" y="35"/>
                    </a:lnTo>
                    <a:lnTo>
                      <a:pt x="704" y="42"/>
                    </a:lnTo>
                    <a:lnTo>
                      <a:pt x="705" y="51"/>
                    </a:lnTo>
                    <a:lnTo>
                      <a:pt x="712" y="63"/>
                    </a:lnTo>
                    <a:lnTo>
                      <a:pt x="721" y="80"/>
                    </a:lnTo>
                    <a:lnTo>
                      <a:pt x="736" y="103"/>
                    </a:lnTo>
                    <a:lnTo>
                      <a:pt x="754" y="128"/>
                    </a:lnTo>
                    <a:lnTo>
                      <a:pt x="767" y="152"/>
                    </a:lnTo>
                    <a:lnTo>
                      <a:pt x="778" y="175"/>
                    </a:lnTo>
                    <a:lnTo>
                      <a:pt x="784" y="195"/>
                    </a:lnTo>
                    <a:lnTo>
                      <a:pt x="787" y="210"/>
                    </a:lnTo>
                    <a:lnTo>
                      <a:pt x="787" y="217"/>
                    </a:lnTo>
                    <a:lnTo>
                      <a:pt x="787" y="223"/>
                    </a:lnTo>
                    <a:lnTo>
                      <a:pt x="785" y="228"/>
                    </a:lnTo>
                    <a:lnTo>
                      <a:pt x="782" y="231"/>
                    </a:lnTo>
                    <a:lnTo>
                      <a:pt x="779" y="232"/>
                    </a:lnTo>
                    <a:lnTo>
                      <a:pt x="775" y="234"/>
                    </a:lnTo>
                    <a:lnTo>
                      <a:pt x="757" y="234"/>
                    </a:lnTo>
                    <a:lnTo>
                      <a:pt x="751" y="235"/>
                    </a:lnTo>
                    <a:lnTo>
                      <a:pt x="745" y="238"/>
                    </a:lnTo>
                    <a:lnTo>
                      <a:pt x="742" y="246"/>
                    </a:lnTo>
                    <a:lnTo>
                      <a:pt x="739" y="258"/>
                    </a:lnTo>
                    <a:lnTo>
                      <a:pt x="737" y="275"/>
                    </a:lnTo>
                    <a:lnTo>
                      <a:pt x="736" y="299"/>
                    </a:lnTo>
                    <a:lnTo>
                      <a:pt x="736" y="471"/>
                    </a:lnTo>
                    <a:lnTo>
                      <a:pt x="737" y="507"/>
                    </a:lnTo>
                    <a:lnTo>
                      <a:pt x="737" y="530"/>
                    </a:lnTo>
                    <a:lnTo>
                      <a:pt x="736" y="551"/>
                    </a:lnTo>
                    <a:lnTo>
                      <a:pt x="734" y="571"/>
                    </a:lnTo>
                    <a:lnTo>
                      <a:pt x="730" y="589"/>
                    </a:lnTo>
                    <a:lnTo>
                      <a:pt x="727" y="595"/>
                    </a:lnTo>
                    <a:lnTo>
                      <a:pt x="724" y="599"/>
                    </a:lnTo>
                    <a:lnTo>
                      <a:pt x="719" y="604"/>
                    </a:lnTo>
                    <a:lnTo>
                      <a:pt x="713" y="605"/>
                    </a:lnTo>
                    <a:lnTo>
                      <a:pt x="689" y="608"/>
                    </a:lnTo>
                    <a:lnTo>
                      <a:pt x="662" y="613"/>
                    </a:lnTo>
                    <a:lnTo>
                      <a:pt x="650" y="617"/>
                    </a:lnTo>
                    <a:lnTo>
                      <a:pt x="638" y="622"/>
                    </a:lnTo>
                    <a:lnTo>
                      <a:pt x="627" y="628"/>
                    </a:lnTo>
                    <a:lnTo>
                      <a:pt x="618" y="635"/>
                    </a:lnTo>
                    <a:lnTo>
                      <a:pt x="607" y="645"/>
                    </a:lnTo>
                    <a:lnTo>
                      <a:pt x="597" y="651"/>
                    </a:lnTo>
                    <a:lnTo>
                      <a:pt x="576" y="664"/>
                    </a:lnTo>
                    <a:lnTo>
                      <a:pt x="556" y="675"/>
                    </a:lnTo>
                    <a:lnTo>
                      <a:pt x="548" y="681"/>
                    </a:lnTo>
                    <a:lnTo>
                      <a:pt x="544" y="685"/>
                    </a:lnTo>
                    <a:lnTo>
                      <a:pt x="536" y="705"/>
                    </a:lnTo>
                    <a:lnTo>
                      <a:pt x="533" y="712"/>
                    </a:lnTo>
                    <a:lnTo>
                      <a:pt x="529" y="712"/>
                    </a:lnTo>
                    <a:lnTo>
                      <a:pt x="518" y="712"/>
                    </a:lnTo>
                    <a:lnTo>
                      <a:pt x="512" y="714"/>
                    </a:lnTo>
                    <a:lnTo>
                      <a:pt x="508" y="717"/>
                    </a:lnTo>
                    <a:lnTo>
                      <a:pt x="502" y="722"/>
                    </a:lnTo>
                    <a:lnTo>
                      <a:pt x="499" y="728"/>
                    </a:lnTo>
                    <a:lnTo>
                      <a:pt x="490" y="746"/>
                    </a:lnTo>
                    <a:lnTo>
                      <a:pt x="476" y="770"/>
                    </a:lnTo>
                    <a:lnTo>
                      <a:pt x="470" y="782"/>
                    </a:lnTo>
                    <a:lnTo>
                      <a:pt x="465" y="795"/>
                    </a:lnTo>
                    <a:lnTo>
                      <a:pt x="461" y="808"/>
                    </a:lnTo>
                    <a:lnTo>
                      <a:pt x="461" y="820"/>
                    </a:lnTo>
                    <a:lnTo>
                      <a:pt x="461" y="863"/>
                    </a:lnTo>
                    <a:lnTo>
                      <a:pt x="462" y="880"/>
                    </a:lnTo>
                    <a:lnTo>
                      <a:pt x="461" y="892"/>
                    </a:lnTo>
                    <a:lnTo>
                      <a:pt x="459" y="895"/>
                    </a:lnTo>
                    <a:lnTo>
                      <a:pt x="456" y="897"/>
                    </a:lnTo>
                    <a:lnTo>
                      <a:pt x="447" y="898"/>
                    </a:lnTo>
                    <a:lnTo>
                      <a:pt x="434" y="900"/>
                    </a:lnTo>
                    <a:lnTo>
                      <a:pt x="420" y="901"/>
                    </a:lnTo>
                    <a:lnTo>
                      <a:pt x="394" y="901"/>
                    </a:lnTo>
                    <a:lnTo>
                      <a:pt x="384" y="900"/>
                    </a:lnTo>
                    <a:lnTo>
                      <a:pt x="369" y="850"/>
                    </a:lnTo>
                    <a:close/>
                  </a:path>
                </a:pathLst>
              </a:custGeom>
              <a:grpFill/>
              <a:ln w="12700" cap="rnd" cmpd="sng">
                <a:noFill/>
                <a:prstDash val="solid"/>
                <a:round/>
                <a:headEnd type="none" w="med" len="med"/>
                <a:tailEnd type="none" w="med" len="med"/>
              </a:ln>
              <a:effectLst/>
            </p:spPr>
            <p:txBody>
              <a:bodyPr/>
              <a:p>
                <a:endParaRPr lang="zh-CN" altLang="en-US" sz="1400">
                  <a:cs typeface="+mn-ea"/>
                  <a:sym typeface="+mn-lt"/>
                </a:endParaRPr>
              </a:p>
            </p:txBody>
          </p:sp>
        </p:grpSp>
        <p:grpSp>
          <p:nvGrpSpPr>
            <p:cNvPr id="31" name="组合 30"/>
            <p:cNvGrpSpPr/>
            <p:nvPr/>
          </p:nvGrpSpPr>
          <p:grpSpPr>
            <a:xfrm>
              <a:off x="3286679" y="2804360"/>
              <a:ext cx="1395237" cy="747956"/>
              <a:chOff x="3173371" y="2970282"/>
              <a:chExt cx="1762653" cy="944920"/>
            </a:xfrm>
            <a:effectLst/>
          </p:grpSpPr>
          <p:sp>
            <p:nvSpPr>
              <p:cNvPr id="30730" name="Freeform 16"/>
              <p:cNvSpPr/>
              <p:nvPr/>
            </p:nvSpPr>
            <p:spPr bwMode="auto">
              <a:xfrm>
                <a:off x="3445699" y="2970282"/>
                <a:ext cx="204995" cy="170579"/>
              </a:xfrm>
              <a:custGeom>
                <a:avLst/>
                <a:gdLst/>
                <a:ahLst/>
                <a:cxnLst>
                  <a:cxn ang="0">
                    <a:pos x="117" y="0"/>
                  </a:cxn>
                  <a:cxn ang="0">
                    <a:pos x="80" y="10"/>
                  </a:cxn>
                  <a:cxn ang="0">
                    <a:pos x="42" y="30"/>
                  </a:cxn>
                  <a:cxn ang="0">
                    <a:pos x="18" y="60"/>
                  </a:cxn>
                  <a:cxn ang="0">
                    <a:pos x="15" y="62"/>
                  </a:cxn>
                  <a:cxn ang="0">
                    <a:pos x="9" y="66"/>
                  </a:cxn>
                  <a:cxn ang="0">
                    <a:pos x="3" y="72"/>
                  </a:cxn>
                  <a:cxn ang="0">
                    <a:pos x="0" y="75"/>
                  </a:cxn>
                  <a:cxn ang="0">
                    <a:pos x="0" y="80"/>
                  </a:cxn>
                  <a:cxn ang="0">
                    <a:pos x="0" y="86"/>
                  </a:cxn>
                  <a:cxn ang="0">
                    <a:pos x="3" y="95"/>
                  </a:cxn>
                  <a:cxn ang="0">
                    <a:pos x="10" y="115"/>
                  </a:cxn>
                  <a:cxn ang="0">
                    <a:pos x="22" y="142"/>
                  </a:cxn>
                  <a:cxn ang="0">
                    <a:pos x="60" y="152"/>
                  </a:cxn>
                  <a:cxn ang="0">
                    <a:pos x="102" y="107"/>
                  </a:cxn>
                  <a:cxn ang="0">
                    <a:pos x="110" y="104"/>
                  </a:cxn>
                  <a:cxn ang="0">
                    <a:pos x="116" y="99"/>
                  </a:cxn>
                  <a:cxn ang="0">
                    <a:pos x="123" y="95"/>
                  </a:cxn>
                  <a:cxn ang="0">
                    <a:pos x="129" y="89"/>
                  </a:cxn>
                  <a:cxn ang="0">
                    <a:pos x="135" y="81"/>
                  </a:cxn>
                  <a:cxn ang="0">
                    <a:pos x="135" y="77"/>
                  </a:cxn>
                  <a:cxn ang="0">
                    <a:pos x="137" y="74"/>
                  </a:cxn>
                  <a:cxn ang="0">
                    <a:pos x="135" y="69"/>
                  </a:cxn>
                  <a:cxn ang="0">
                    <a:pos x="132" y="65"/>
                  </a:cxn>
                  <a:cxn ang="0">
                    <a:pos x="128" y="56"/>
                  </a:cxn>
                  <a:cxn ang="0">
                    <a:pos x="125" y="45"/>
                  </a:cxn>
                  <a:cxn ang="0">
                    <a:pos x="122" y="35"/>
                  </a:cxn>
                  <a:cxn ang="0">
                    <a:pos x="120" y="24"/>
                  </a:cxn>
                  <a:cxn ang="0">
                    <a:pos x="117" y="6"/>
                  </a:cxn>
                  <a:cxn ang="0">
                    <a:pos x="117" y="0"/>
                  </a:cxn>
                </a:cxnLst>
                <a:rect l="0" t="0" r="r" b="b"/>
                <a:pathLst>
                  <a:path w="137" h="152">
                    <a:moveTo>
                      <a:pt x="117" y="0"/>
                    </a:moveTo>
                    <a:lnTo>
                      <a:pt x="80" y="10"/>
                    </a:lnTo>
                    <a:lnTo>
                      <a:pt x="42" y="30"/>
                    </a:lnTo>
                    <a:lnTo>
                      <a:pt x="18" y="60"/>
                    </a:lnTo>
                    <a:lnTo>
                      <a:pt x="15" y="62"/>
                    </a:lnTo>
                    <a:lnTo>
                      <a:pt x="9" y="66"/>
                    </a:lnTo>
                    <a:lnTo>
                      <a:pt x="3" y="72"/>
                    </a:lnTo>
                    <a:lnTo>
                      <a:pt x="0" y="75"/>
                    </a:lnTo>
                    <a:lnTo>
                      <a:pt x="0" y="80"/>
                    </a:lnTo>
                    <a:lnTo>
                      <a:pt x="0" y="86"/>
                    </a:lnTo>
                    <a:lnTo>
                      <a:pt x="3" y="95"/>
                    </a:lnTo>
                    <a:lnTo>
                      <a:pt x="10" y="115"/>
                    </a:lnTo>
                    <a:lnTo>
                      <a:pt x="22" y="142"/>
                    </a:lnTo>
                    <a:lnTo>
                      <a:pt x="60" y="152"/>
                    </a:lnTo>
                    <a:lnTo>
                      <a:pt x="102" y="107"/>
                    </a:lnTo>
                    <a:lnTo>
                      <a:pt x="110" y="104"/>
                    </a:lnTo>
                    <a:lnTo>
                      <a:pt x="116" y="99"/>
                    </a:lnTo>
                    <a:lnTo>
                      <a:pt x="123" y="95"/>
                    </a:lnTo>
                    <a:lnTo>
                      <a:pt x="129" y="89"/>
                    </a:lnTo>
                    <a:lnTo>
                      <a:pt x="135" y="81"/>
                    </a:lnTo>
                    <a:lnTo>
                      <a:pt x="135" y="77"/>
                    </a:lnTo>
                    <a:lnTo>
                      <a:pt x="137" y="74"/>
                    </a:lnTo>
                    <a:lnTo>
                      <a:pt x="135" y="69"/>
                    </a:lnTo>
                    <a:lnTo>
                      <a:pt x="132" y="65"/>
                    </a:lnTo>
                    <a:lnTo>
                      <a:pt x="128" y="56"/>
                    </a:lnTo>
                    <a:lnTo>
                      <a:pt x="125" y="45"/>
                    </a:lnTo>
                    <a:lnTo>
                      <a:pt x="122" y="35"/>
                    </a:lnTo>
                    <a:lnTo>
                      <a:pt x="120" y="24"/>
                    </a:lnTo>
                    <a:lnTo>
                      <a:pt x="117" y="6"/>
                    </a:lnTo>
                    <a:lnTo>
                      <a:pt x="117" y="0"/>
                    </a:lnTo>
                    <a:close/>
                  </a:path>
                </a:pathLst>
              </a:custGeom>
              <a:solidFill>
                <a:schemeClr val="accent1"/>
              </a:solidFill>
              <a:ln w="12700" cap="rnd" cmpd="sng">
                <a:noFill/>
                <a:prstDash val="solid"/>
                <a:round/>
                <a:headEnd type="none" w="med" len="med"/>
                <a:tailEnd type="none" w="med" len="med"/>
              </a:ln>
              <a:effectLst/>
            </p:spPr>
            <p:txBody>
              <a:bodyPr/>
              <a:p>
                <a:endParaRPr lang="zh-CN" altLang="en-US" sz="1400">
                  <a:cs typeface="+mn-ea"/>
                  <a:sym typeface="+mn-lt"/>
                </a:endParaRPr>
              </a:p>
            </p:txBody>
          </p:sp>
          <p:sp>
            <p:nvSpPr>
              <p:cNvPr id="30732" name="Freeform 18"/>
              <p:cNvSpPr/>
              <p:nvPr/>
            </p:nvSpPr>
            <p:spPr bwMode="auto">
              <a:xfrm>
                <a:off x="3173371" y="3020782"/>
                <a:ext cx="197513" cy="142523"/>
              </a:xfrm>
              <a:custGeom>
                <a:avLst/>
                <a:gdLst/>
                <a:ahLst/>
                <a:cxnLst>
                  <a:cxn ang="0">
                    <a:pos x="85" y="119"/>
                  </a:cxn>
                  <a:cxn ang="0">
                    <a:pos x="70" y="89"/>
                  </a:cxn>
                  <a:cxn ang="0">
                    <a:pos x="43" y="50"/>
                  </a:cxn>
                  <a:cxn ang="0">
                    <a:pos x="0" y="8"/>
                  </a:cxn>
                  <a:cxn ang="0">
                    <a:pos x="32" y="0"/>
                  </a:cxn>
                  <a:cxn ang="0">
                    <a:pos x="74" y="20"/>
                  </a:cxn>
                  <a:cxn ang="0">
                    <a:pos x="100" y="74"/>
                  </a:cxn>
                  <a:cxn ang="0">
                    <a:pos x="108" y="82"/>
                  </a:cxn>
                  <a:cxn ang="0">
                    <a:pos x="123" y="100"/>
                  </a:cxn>
                  <a:cxn ang="0">
                    <a:pos x="129" y="110"/>
                  </a:cxn>
                  <a:cxn ang="0">
                    <a:pos x="132" y="118"/>
                  </a:cxn>
                  <a:cxn ang="0">
                    <a:pos x="132" y="122"/>
                  </a:cxn>
                  <a:cxn ang="0">
                    <a:pos x="130" y="125"/>
                  </a:cxn>
                  <a:cxn ang="0">
                    <a:pos x="127" y="127"/>
                  </a:cxn>
                  <a:cxn ang="0">
                    <a:pos x="124" y="127"/>
                  </a:cxn>
                  <a:cxn ang="0">
                    <a:pos x="106" y="125"/>
                  </a:cxn>
                  <a:cxn ang="0">
                    <a:pos x="94" y="124"/>
                  </a:cxn>
                  <a:cxn ang="0">
                    <a:pos x="88" y="121"/>
                  </a:cxn>
                  <a:cxn ang="0">
                    <a:pos x="85" y="119"/>
                  </a:cxn>
                </a:cxnLst>
                <a:rect l="0" t="0" r="r" b="b"/>
                <a:pathLst>
                  <a:path w="132" h="127">
                    <a:moveTo>
                      <a:pt x="85" y="119"/>
                    </a:moveTo>
                    <a:lnTo>
                      <a:pt x="70" y="89"/>
                    </a:lnTo>
                    <a:lnTo>
                      <a:pt x="43" y="50"/>
                    </a:lnTo>
                    <a:lnTo>
                      <a:pt x="0" y="8"/>
                    </a:lnTo>
                    <a:lnTo>
                      <a:pt x="32" y="0"/>
                    </a:lnTo>
                    <a:lnTo>
                      <a:pt x="74" y="20"/>
                    </a:lnTo>
                    <a:lnTo>
                      <a:pt x="100" y="74"/>
                    </a:lnTo>
                    <a:lnTo>
                      <a:pt x="108" y="82"/>
                    </a:lnTo>
                    <a:lnTo>
                      <a:pt x="123" y="100"/>
                    </a:lnTo>
                    <a:lnTo>
                      <a:pt x="129" y="110"/>
                    </a:lnTo>
                    <a:lnTo>
                      <a:pt x="132" y="118"/>
                    </a:lnTo>
                    <a:lnTo>
                      <a:pt x="132" y="122"/>
                    </a:lnTo>
                    <a:lnTo>
                      <a:pt x="130" y="125"/>
                    </a:lnTo>
                    <a:lnTo>
                      <a:pt x="127" y="127"/>
                    </a:lnTo>
                    <a:lnTo>
                      <a:pt x="124" y="127"/>
                    </a:lnTo>
                    <a:lnTo>
                      <a:pt x="106" y="125"/>
                    </a:lnTo>
                    <a:lnTo>
                      <a:pt x="94" y="124"/>
                    </a:lnTo>
                    <a:lnTo>
                      <a:pt x="88" y="121"/>
                    </a:lnTo>
                    <a:lnTo>
                      <a:pt x="85" y="119"/>
                    </a:lnTo>
                    <a:close/>
                  </a:path>
                </a:pathLst>
              </a:custGeom>
              <a:solidFill>
                <a:schemeClr val="accent1"/>
              </a:solidFill>
              <a:ln w="12700" cap="rnd" cmpd="sng">
                <a:noFill/>
                <a:prstDash val="solid"/>
                <a:round/>
                <a:headEnd type="none" w="med" len="med"/>
                <a:tailEnd type="none" w="med" len="med"/>
              </a:ln>
              <a:effectLst>
                <a:outerShdw blurRad="38100" dist="38100" dir="2700000" algn="tl" rotWithShape="0">
                  <a:prstClr val="black">
                    <a:alpha val="29000"/>
                  </a:prstClr>
                </a:outerShdw>
              </a:effectLst>
            </p:spPr>
            <p:txBody>
              <a:bodyPr/>
              <a:p>
                <a:endParaRPr lang="zh-CN" altLang="en-US" sz="1400">
                  <a:cs typeface="+mn-ea"/>
                  <a:sym typeface="+mn-lt"/>
                </a:endParaRPr>
              </a:p>
            </p:txBody>
          </p:sp>
          <p:sp>
            <p:nvSpPr>
              <p:cNvPr id="30733" name="Freeform 19"/>
              <p:cNvSpPr/>
              <p:nvPr/>
            </p:nvSpPr>
            <p:spPr bwMode="auto">
              <a:xfrm>
                <a:off x="3403802" y="3176772"/>
                <a:ext cx="149631" cy="63968"/>
              </a:xfrm>
              <a:custGeom>
                <a:avLst/>
                <a:gdLst/>
                <a:ahLst/>
                <a:cxnLst>
                  <a:cxn ang="0">
                    <a:pos x="0" y="42"/>
                  </a:cxn>
                  <a:cxn ang="0">
                    <a:pos x="0" y="0"/>
                  </a:cxn>
                  <a:cxn ang="0">
                    <a:pos x="38" y="15"/>
                  </a:cxn>
                  <a:cxn ang="0">
                    <a:pos x="100" y="35"/>
                  </a:cxn>
                  <a:cxn ang="0">
                    <a:pos x="73" y="53"/>
                  </a:cxn>
                  <a:cxn ang="0">
                    <a:pos x="28" y="57"/>
                  </a:cxn>
                  <a:cxn ang="0">
                    <a:pos x="0" y="42"/>
                  </a:cxn>
                </a:cxnLst>
                <a:rect l="0" t="0" r="r" b="b"/>
                <a:pathLst>
                  <a:path w="100" h="57">
                    <a:moveTo>
                      <a:pt x="0" y="42"/>
                    </a:moveTo>
                    <a:lnTo>
                      <a:pt x="0" y="0"/>
                    </a:lnTo>
                    <a:lnTo>
                      <a:pt x="38" y="15"/>
                    </a:lnTo>
                    <a:lnTo>
                      <a:pt x="100" y="35"/>
                    </a:lnTo>
                    <a:lnTo>
                      <a:pt x="73" y="53"/>
                    </a:lnTo>
                    <a:lnTo>
                      <a:pt x="28" y="57"/>
                    </a:lnTo>
                    <a:lnTo>
                      <a:pt x="0" y="42"/>
                    </a:lnTo>
                    <a:close/>
                  </a:path>
                </a:pathLst>
              </a:custGeom>
              <a:solidFill>
                <a:schemeClr val="accent1"/>
              </a:solidFill>
              <a:ln w="12700" cap="rnd" cmpd="sng">
                <a:noFill/>
                <a:prstDash val="solid"/>
                <a:round/>
                <a:headEnd type="none" w="med" len="med"/>
                <a:tailEnd type="none" w="med" len="med"/>
              </a:ln>
              <a:effectLst/>
            </p:spPr>
            <p:txBody>
              <a:bodyPr/>
              <a:p>
                <a:endParaRPr lang="zh-CN" altLang="en-US" sz="1400">
                  <a:cs typeface="+mn-ea"/>
                  <a:sym typeface="+mn-lt"/>
                </a:endParaRPr>
              </a:p>
            </p:txBody>
          </p:sp>
          <p:sp>
            <p:nvSpPr>
              <p:cNvPr id="30734" name="Freeform 20"/>
              <p:cNvSpPr/>
              <p:nvPr/>
            </p:nvSpPr>
            <p:spPr bwMode="auto">
              <a:xfrm>
                <a:off x="3610293" y="3047715"/>
                <a:ext cx="133172" cy="123446"/>
              </a:xfrm>
              <a:custGeom>
                <a:avLst/>
                <a:gdLst/>
                <a:ahLst/>
                <a:cxnLst>
                  <a:cxn ang="0">
                    <a:pos x="65" y="110"/>
                  </a:cxn>
                  <a:cxn ang="0">
                    <a:pos x="22" y="91"/>
                  </a:cxn>
                  <a:cxn ang="0">
                    <a:pos x="0" y="83"/>
                  </a:cxn>
                  <a:cxn ang="0">
                    <a:pos x="22" y="46"/>
                  </a:cxn>
                  <a:cxn ang="0">
                    <a:pos x="65" y="0"/>
                  </a:cxn>
                  <a:cxn ang="0">
                    <a:pos x="89" y="41"/>
                  </a:cxn>
                  <a:cxn ang="0">
                    <a:pos x="77" y="58"/>
                  </a:cxn>
                  <a:cxn ang="0">
                    <a:pos x="65" y="110"/>
                  </a:cxn>
                </a:cxnLst>
                <a:rect l="0" t="0" r="r" b="b"/>
                <a:pathLst>
                  <a:path w="89" h="110">
                    <a:moveTo>
                      <a:pt x="65" y="110"/>
                    </a:moveTo>
                    <a:lnTo>
                      <a:pt x="22" y="91"/>
                    </a:lnTo>
                    <a:lnTo>
                      <a:pt x="0" y="83"/>
                    </a:lnTo>
                    <a:lnTo>
                      <a:pt x="22" y="46"/>
                    </a:lnTo>
                    <a:lnTo>
                      <a:pt x="65" y="0"/>
                    </a:lnTo>
                    <a:lnTo>
                      <a:pt x="89" y="41"/>
                    </a:lnTo>
                    <a:lnTo>
                      <a:pt x="77" y="58"/>
                    </a:lnTo>
                    <a:lnTo>
                      <a:pt x="65" y="110"/>
                    </a:lnTo>
                    <a:close/>
                  </a:path>
                </a:pathLst>
              </a:custGeom>
              <a:solidFill>
                <a:schemeClr val="accent1"/>
              </a:solidFill>
              <a:ln w="12700" cap="rnd" cmpd="sng">
                <a:noFill/>
                <a:prstDash val="solid"/>
                <a:round/>
                <a:headEnd type="none" w="med" len="med"/>
                <a:tailEnd type="none" w="med" len="med"/>
              </a:ln>
              <a:effectLst>
                <a:outerShdw blurRad="38100" dist="38100" dir="2700000" algn="tl" rotWithShape="0">
                  <a:prstClr val="black">
                    <a:alpha val="29000"/>
                  </a:prstClr>
                </a:outerShdw>
              </a:effectLst>
            </p:spPr>
            <p:txBody>
              <a:bodyPr/>
              <a:p>
                <a:endParaRPr lang="zh-CN" altLang="en-US" sz="1400">
                  <a:cs typeface="+mn-ea"/>
                  <a:sym typeface="+mn-lt"/>
                </a:endParaRPr>
              </a:p>
            </p:txBody>
          </p:sp>
          <p:sp>
            <p:nvSpPr>
              <p:cNvPr id="30735" name="Freeform 21"/>
              <p:cNvSpPr/>
              <p:nvPr/>
            </p:nvSpPr>
            <p:spPr bwMode="auto">
              <a:xfrm>
                <a:off x="3894592" y="3089239"/>
                <a:ext cx="408493" cy="154868"/>
              </a:xfrm>
              <a:custGeom>
                <a:avLst/>
                <a:gdLst/>
                <a:ahLst/>
                <a:cxnLst>
                  <a:cxn ang="0">
                    <a:pos x="86" y="66"/>
                  </a:cxn>
                  <a:cxn ang="0">
                    <a:pos x="81" y="43"/>
                  </a:cxn>
                  <a:cxn ang="0">
                    <a:pos x="68" y="40"/>
                  </a:cxn>
                  <a:cxn ang="0">
                    <a:pos x="38" y="34"/>
                  </a:cxn>
                  <a:cxn ang="0">
                    <a:pos x="23" y="30"/>
                  </a:cxn>
                  <a:cxn ang="0">
                    <a:pos x="9" y="24"/>
                  </a:cxn>
                  <a:cxn ang="0">
                    <a:pos x="4" y="21"/>
                  </a:cxn>
                  <a:cxn ang="0">
                    <a:pos x="1" y="16"/>
                  </a:cxn>
                  <a:cxn ang="0">
                    <a:pos x="0" y="13"/>
                  </a:cxn>
                  <a:cxn ang="0">
                    <a:pos x="1" y="9"/>
                  </a:cxn>
                  <a:cxn ang="0">
                    <a:pos x="4" y="4"/>
                  </a:cxn>
                  <a:cxn ang="0">
                    <a:pos x="9" y="3"/>
                  </a:cxn>
                  <a:cxn ang="0">
                    <a:pos x="14" y="1"/>
                  </a:cxn>
                  <a:cxn ang="0">
                    <a:pos x="18" y="0"/>
                  </a:cxn>
                  <a:cxn ang="0">
                    <a:pos x="32" y="0"/>
                  </a:cxn>
                  <a:cxn ang="0">
                    <a:pos x="44" y="3"/>
                  </a:cxn>
                  <a:cxn ang="0">
                    <a:pos x="68" y="9"/>
                  </a:cxn>
                  <a:cxn ang="0">
                    <a:pos x="78" y="13"/>
                  </a:cxn>
                  <a:cxn ang="0">
                    <a:pos x="140" y="9"/>
                  </a:cxn>
                  <a:cxn ang="0">
                    <a:pos x="163" y="43"/>
                  </a:cxn>
                  <a:cxn ang="0">
                    <a:pos x="208" y="43"/>
                  </a:cxn>
                  <a:cxn ang="0">
                    <a:pos x="223" y="89"/>
                  </a:cxn>
                  <a:cxn ang="0">
                    <a:pos x="273" y="116"/>
                  </a:cxn>
                  <a:cxn ang="0">
                    <a:pos x="269" y="122"/>
                  </a:cxn>
                  <a:cxn ang="0">
                    <a:pos x="261" y="128"/>
                  </a:cxn>
                  <a:cxn ang="0">
                    <a:pos x="252" y="134"/>
                  </a:cxn>
                  <a:cxn ang="0">
                    <a:pos x="240" y="138"/>
                  </a:cxn>
                  <a:cxn ang="0">
                    <a:pos x="232" y="138"/>
                  </a:cxn>
                  <a:cxn ang="0">
                    <a:pos x="225" y="138"/>
                  </a:cxn>
                  <a:cxn ang="0">
                    <a:pos x="217" y="137"/>
                  </a:cxn>
                  <a:cxn ang="0">
                    <a:pos x="208" y="134"/>
                  </a:cxn>
                  <a:cxn ang="0">
                    <a:pos x="199" y="129"/>
                  </a:cxn>
                  <a:cxn ang="0">
                    <a:pos x="190" y="123"/>
                  </a:cxn>
                  <a:cxn ang="0">
                    <a:pos x="174" y="111"/>
                  </a:cxn>
                  <a:cxn ang="0">
                    <a:pos x="166" y="105"/>
                  </a:cxn>
                  <a:cxn ang="0">
                    <a:pos x="164" y="102"/>
                  </a:cxn>
                  <a:cxn ang="0">
                    <a:pos x="166" y="101"/>
                  </a:cxn>
                  <a:cxn ang="0">
                    <a:pos x="172" y="102"/>
                  </a:cxn>
                  <a:cxn ang="0">
                    <a:pos x="186" y="108"/>
                  </a:cxn>
                  <a:cxn ang="0">
                    <a:pos x="158" y="135"/>
                  </a:cxn>
                  <a:cxn ang="0">
                    <a:pos x="128" y="113"/>
                  </a:cxn>
                  <a:cxn ang="0">
                    <a:pos x="94" y="96"/>
                  </a:cxn>
                  <a:cxn ang="0">
                    <a:pos x="74" y="108"/>
                  </a:cxn>
                  <a:cxn ang="0">
                    <a:pos x="63" y="78"/>
                  </a:cxn>
                  <a:cxn ang="0">
                    <a:pos x="86" y="66"/>
                  </a:cxn>
                </a:cxnLst>
                <a:rect l="0" t="0" r="r" b="b"/>
                <a:pathLst>
                  <a:path w="273" h="138">
                    <a:moveTo>
                      <a:pt x="86" y="66"/>
                    </a:moveTo>
                    <a:lnTo>
                      <a:pt x="81" y="43"/>
                    </a:lnTo>
                    <a:lnTo>
                      <a:pt x="68" y="40"/>
                    </a:lnTo>
                    <a:lnTo>
                      <a:pt x="38" y="34"/>
                    </a:lnTo>
                    <a:lnTo>
                      <a:pt x="23" y="30"/>
                    </a:lnTo>
                    <a:lnTo>
                      <a:pt x="9" y="24"/>
                    </a:lnTo>
                    <a:lnTo>
                      <a:pt x="4" y="21"/>
                    </a:lnTo>
                    <a:lnTo>
                      <a:pt x="1" y="16"/>
                    </a:lnTo>
                    <a:lnTo>
                      <a:pt x="0" y="13"/>
                    </a:lnTo>
                    <a:lnTo>
                      <a:pt x="1" y="9"/>
                    </a:lnTo>
                    <a:lnTo>
                      <a:pt x="4" y="4"/>
                    </a:lnTo>
                    <a:lnTo>
                      <a:pt x="9" y="3"/>
                    </a:lnTo>
                    <a:lnTo>
                      <a:pt x="14" y="1"/>
                    </a:lnTo>
                    <a:lnTo>
                      <a:pt x="18" y="0"/>
                    </a:lnTo>
                    <a:lnTo>
                      <a:pt x="32" y="0"/>
                    </a:lnTo>
                    <a:lnTo>
                      <a:pt x="44" y="3"/>
                    </a:lnTo>
                    <a:lnTo>
                      <a:pt x="68" y="9"/>
                    </a:lnTo>
                    <a:lnTo>
                      <a:pt x="78" y="13"/>
                    </a:lnTo>
                    <a:lnTo>
                      <a:pt x="140" y="9"/>
                    </a:lnTo>
                    <a:lnTo>
                      <a:pt x="163" y="43"/>
                    </a:lnTo>
                    <a:lnTo>
                      <a:pt x="208" y="43"/>
                    </a:lnTo>
                    <a:lnTo>
                      <a:pt x="223" y="89"/>
                    </a:lnTo>
                    <a:lnTo>
                      <a:pt x="273" y="116"/>
                    </a:lnTo>
                    <a:lnTo>
                      <a:pt x="269" y="122"/>
                    </a:lnTo>
                    <a:lnTo>
                      <a:pt x="261" y="128"/>
                    </a:lnTo>
                    <a:lnTo>
                      <a:pt x="252" y="134"/>
                    </a:lnTo>
                    <a:lnTo>
                      <a:pt x="240" y="138"/>
                    </a:lnTo>
                    <a:lnTo>
                      <a:pt x="232" y="138"/>
                    </a:lnTo>
                    <a:lnTo>
                      <a:pt x="225" y="138"/>
                    </a:lnTo>
                    <a:lnTo>
                      <a:pt x="217" y="137"/>
                    </a:lnTo>
                    <a:lnTo>
                      <a:pt x="208" y="134"/>
                    </a:lnTo>
                    <a:lnTo>
                      <a:pt x="199" y="129"/>
                    </a:lnTo>
                    <a:lnTo>
                      <a:pt x="190" y="123"/>
                    </a:lnTo>
                    <a:lnTo>
                      <a:pt x="174" y="111"/>
                    </a:lnTo>
                    <a:lnTo>
                      <a:pt x="166" y="105"/>
                    </a:lnTo>
                    <a:lnTo>
                      <a:pt x="164" y="102"/>
                    </a:lnTo>
                    <a:lnTo>
                      <a:pt x="166" y="101"/>
                    </a:lnTo>
                    <a:lnTo>
                      <a:pt x="172" y="102"/>
                    </a:lnTo>
                    <a:lnTo>
                      <a:pt x="186" y="108"/>
                    </a:lnTo>
                    <a:lnTo>
                      <a:pt x="158" y="135"/>
                    </a:lnTo>
                    <a:lnTo>
                      <a:pt x="128" y="113"/>
                    </a:lnTo>
                    <a:lnTo>
                      <a:pt x="94" y="96"/>
                    </a:lnTo>
                    <a:lnTo>
                      <a:pt x="74" y="108"/>
                    </a:lnTo>
                    <a:lnTo>
                      <a:pt x="63" y="78"/>
                    </a:lnTo>
                    <a:lnTo>
                      <a:pt x="86" y="66"/>
                    </a:lnTo>
                    <a:close/>
                  </a:path>
                </a:pathLst>
              </a:custGeom>
              <a:solidFill>
                <a:schemeClr val="accent1"/>
              </a:solidFill>
              <a:ln w="12700" cap="rnd" cmpd="sng">
                <a:noFill/>
                <a:prstDash val="solid"/>
                <a:round/>
                <a:headEnd type="none" w="med" len="med"/>
                <a:tailEnd type="none" w="med" len="med"/>
              </a:ln>
              <a:effectLst/>
            </p:spPr>
            <p:txBody>
              <a:bodyPr/>
              <a:p>
                <a:endParaRPr lang="zh-CN" altLang="en-US" sz="1400">
                  <a:cs typeface="+mn-ea"/>
                  <a:sym typeface="+mn-lt"/>
                </a:endParaRPr>
              </a:p>
            </p:txBody>
          </p:sp>
          <p:sp>
            <p:nvSpPr>
              <p:cNvPr id="30736" name="Freeform 22"/>
              <p:cNvSpPr/>
              <p:nvPr/>
            </p:nvSpPr>
            <p:spPr bwMode="auto">
              <a:xfrm>
                <a:off x="3530988" y="3253085"/>
                <a:ext cx="824467" cy="491538"/>
              </a:xfrm>
              <a:custGeom>
                <a:avLst/>
                <a:gdLst/>
                <a:ahLst/>
                <a:cxnLst>
                  <a:cxn ang="0">
                    <a:pos x="294" y="66"/>
                  </a:cxn>
                  <a:cxn ang="0">
                    <a:pos x="329" y="32"/>
                  </a:cxn>
                  <a:cxn ang="0">
                    <a:pos x="272" y="0"/>
                  </a:cxn>
                  <a:cxn ang="0">
                    <a:pos x="253" y="7"/>
                  </a:cxn>
                  <a:cxn ang="0">
                    <a:pos x="195" y="42"/>
                  </a:cxn>
                  <a:cxn ang="0">
                    <a:pos x="130" y="50"/>
                  </a:cxn>
                  <a:cxn ang="0">
                    <a:pos x="96" y="94"/>
                  </a:cxn>
                  <a:cxn ang="0">
                    <a:pos x="89" y="110"/>
                  </a:cxn>
                  <a:cxn ang="0">
                    <a:pos x="86" y="121"/>
                  </a:cxn>
                  <a:cxn ang="0">
                    <a:pos x="74" y="137"/>
                  </a:cxn>
                  <a:cxn ang="0">
                    <a:pos x="10" y="149"/>
                  </a:cxn>
                  <a:cxn ang="0">
                    <a:pos x="10" y="238"/>
                  </a:cxn>
                  <a:cxn ang="0">
                    <a:pos x="13" y="315"/>
                  </a:cxn>
                  <a:cxn ang="0">
                    <a:pos x="23" y="362"/>
                  </a:cxn>
                  <a:cxn ang="0">
                    <a:pos x="27" y="377"/>
                  </a:cxn>
                  <a:cxn ang="0">
                    <a:pos x="39" y="380"/>
                  </a:cxn>
                  <a:cxn ang="0">
                    <a:pos x="62" y="379"/>
                  </a:cxn>
                  <a:cxn ang="0">
                    <a:pos x="95" y="373"/>
                  </a:cxn>
                  <a:cxn ang="0">
                    <a:pos x="237" y="323"/>
                  </a:cxn>
                  <a:cxn ang="0">
                    <a:pos x="276" y="331"/>
                  </a:cxn>
                  <a:cxn ang="0">
                    <a:pos x="306" y="341"/>
                  </a:cxn>
                  <a:cxn ang="0">
                    <a:pos x="324" y="353"/>
                  </a:cxn>
                  <a:cxn ang="0">
                    <a:pos x="359" y="394"/>
                  </a:cxn>
                  <a:cxn ang="0">
                    <a:pos x="388" y="430"/>
                  </a:cxn>
                  <a:cxn ang="0">
                    <a:pos x="407" y="436"/>
                  </a:cxn>
                  <a:cxn ang="0">
                    <a:pos x="436" y="438"/>
                  </a:cxn>
                  <a:cxn ang="0">
                    <a:pos x="483" y="406"/>
                  </a:cxn>
                  <a:cxn ang="0">
                    <a:pos x="495" y="391"/>
                  </a:cxn>
                  <a:cxn ang="0">
                    <a:pos x="509" y="371"/>
                  </a:cxn>
                  <a:cxn ang="0">
                    <a:pos x="509" y="334"/>
                  </a:cxn>
                  <a:cxn ang="0">
                    <a:pos x="551" y="219"/>
                  </a:cxn>
                  <a:cxn ang="0">
                    <a:pos x="521" y="166"/>
                  </a:cxn>
                  <a:cxn ang="0">
                    <a:pos x="506" y="146"/>
                  </a:cxn>
                  <a:cxn ang="0">
                    <a:pos x="469" y="118"/>
                  </a:cxn>
                  <a:cxn ang="0">
                    <a:pos x="436" y="54"/>
                  </a:cxn>
                  <a:cxn ang="0">
                    <a:pos x="386" y="81"/>
                  </a:cxn>
                </a:cxnLst>
                <a:rect l="0" t="0" r="r" b="b"/>
                <a:pathLst>
                  <a:path w="551" h="438">
                    <a:moveTo>
                      <a:pt x="391" y="92"/>
                    </a:moveTo>
                    <a:lnTo>
                      <a:pt x="294" y="66"/>
                    </a:lnTo>
                    <a:lnTo>
                      <a:pt x="299" y="32"/>
                    </a:lnTo>
                    <a:lnTo>
                      <a:pt x="329" y="32"/>
                    </a:lnTo>
                    <a:lnTo>
                      <a:pt x="329" y="0"/>
                    </a:lnTo>
                    <a:lnTo>
                      <a:pt x="272" y="0"/>
                    </a:lnTo>
                    <a:lnTo>
                      <a:pt x="264" y="3"/>
                    </a:lnTo>
                    <a:lnTo>
                      <a:pt x="253" y="7"/>
                    </a:lnTo>
                    <a:lnTo>
                      <a:pt x="228" y="21"/>
                    </a:lnTo>
                    <a:lnTo>
                      <a:pt x="195" y="42"/>
                    </a:lnTo>
                    <a:lnTo>
                      <a:pt x="167" y="50"/>
                    </a:lnTo>
                    <a:lnTo>
                      <a:pt x="130" y="50"/>
                    </a:lnTo>
                    <a:lnTo>
                      <a:pt x="107" y="81"/>
                    </a:lnTo>
                    <a:lnTo>
                      <a:pt x="96" y="94"/>
                    </a:lnTo>
                    <a:lnTo>
                      <a:pt x="90" y="106"/>
                    </a:lnTo>
                    <a:lnTo>
                      <a:pt x="89" y="110"/>
                    </a:lnTo>
                    <a:lnTo>
                      <a:pt x="87" y="115"/>
                    </a:lnTo>
                    <a:lnTo>
                      <a:pt x="86" y="121"/>
                    </a:lnTo>
                    <a:lnTo>
                      <a:pt x="83" y="125"/>
                    </a:lnTo>
                    <a:lnTo>
                      <a:pt x="74" y="137"/>
                    </a:lnTo>
                    <a:lnTo>
                      <a:pt x="60" y="149"/>
                    </a:lnTo>
                    <a:lnTo>
                      <a:pt x="10" y="149"/>
                    </a:lnTo>
                    <a:lnTo>
                      <a:pt x="0" y="199"/>
                    </a:lnTo>
                    <a:lnTo>
                      <a:pt x="10" y="238"/>
                    </a:lnTo>
                    <a:lnTo>
                      <a:pt x="10" y="296"/>
                    </a:lnTo>
                    <a:lnTo>
                      <a:pt x="13" y="315"/>
                    </a:lnTo>
                    <a:lnTo>
                      <a:pt x="16" y="340"/>
                    </a:lnTo>
                    <a:lnTo>
                      <a:pt x="23" y="362"/>
                    </a:lnTo>
                    <a:lnTo>
                      <a:pt x="26" y="376"/>
                    </a:lnTo>
                    <a:lnTo>
                      <a:pt x="27" y="377"/>
                    </a:lnTo>
                    <a:lnTo>
                      <a:pt x="30" y="379"/>
                    </a:lnTo>
                    <a:lnTo>
                      <a:pt x="39" y="380"/>
                    </a:lnTo>
                    <a:lnTo>
                      <a:pt x="50" y="380"/>
                    </a:lnTo>
                    <a:lnTo>
                      <a:pt x="62" y="379"/>
                    </a:lnTo>
                    <a:lnTo>
                      <a:pt x="84" y="374"/>
                    </a:lnTo>
                    <a:lnTo>
                      <a:pt x="95" y="373"/>
                    </a:lnTo>
                    <a:lnTo>
                      <a:pt x="195" y="349"/>
                    </a:lnTo>
                    <a:lnTo>
                      <a:pt x="237" y="323"/>
                    </a:lnTo>
                    <a:lnTo>
                      <a:pt x="249" y="324"/>
                    </a:lnTo>
                    <a:lnTo>
                      <a:pt x="276" y="331"/>
                    </a:lnTo>
                    <a:lnTo>
                      <a:pt x="291" y="337"/>
                    </a:lnTo>
                    <a:lnTo>
                      <a:pt x="306" y="341"/>
                    </a:lnTo>
                    <a:lnTo>
                      <a:pt x="320" y="349"/>
                    </a:lnTo>
                    <a:lnTo>
                      <a:pt x="324" y="353"/>
                    </a:lnTo>
                    <a:lnTo>
                      <a:pt x="329" y="356"/>
                    </a:lnTo>
                    <a:lnTo>
                      <a:pt x="359" y="394"/>
                    </a:lnTo>
                    <a:lnTo>
                      <a:pt x="383" y="426"/>
                    </a:lnTo>
                    <a:lnTo>
                      <a:pt x="388" y="430"/>
                    </a:lnTo>
                    <a:lnTo>
                      <a:pt x="397" y="435"/>
                    </a:lnTo>
                    <a:lnTo>
                      <a:pt x="407" y="436"/>
                    </a:lnTo>
                    <a:lnTo>
                      <a:pt x="418" y="438"/>
                    </a:lnTo>
                    <a:lnTo>
                      <a:pt x="436" y="438"/>
                    </a:lnTo>
                    <a:lnTo>
                      <a:pt x="444" y="438"/>
                    </a:lnTo>
                    <a:lnTo>
                      <a:pt x="483" y="406"/>
                    </a:lnTo>
                    <a:lnTo>
                      <a:pt x="486" y="401"/>
                    </a:lnTo>
                    <a:lnTo>
                      <a:pt x="495" y="391"/>
                    </a:lnTo>
                    <a:lnTo>
                      <a:pt x="506" y="377"/>
                    </a:lnTo>
                    <a:lnTo>
                      <a:pt x="509" y="371"/>
                    </a:lnTo>
                    <a:lnTo>
                      <a:pt x="509" y="364"/>
                    </a:lnTo>
                    <a:lnTo>
                      <a:pt x="509" y="334"/>
                    </a:lnTo>
                    <a:lnTo>
                      <a:pt x="540" y="284"/>
                    </a:lnTo>
                    <a:lnTo>
                      <a:pt x="551" y="219"/>
                    </a:lnTo>
                    <a:lnTo>
                      <a:pt x="536" y="190"/>
                    </a:lnTo>
                    <a:lnTo>
                      <a:pt x="521" y="166"/>
                    </a:lnTo>
                    <a:lnTo>
                      <a:pt x="513" y="155"/>
                    </a:lnTo>
                    <a:lnTo>
                      <a:pt x="506" y="146"/>
                    </a:lnTo>
                    <a:lnTo>
                      <a:pt x="487" y="131"/>
                    </a:lnTo>
                    <a:lnTo>
                      <a:pt x="469" y="118"/>
                    </a:lnTo>
                    <a:lnTo>
                      <a:pt x="448" y="104"/>
                    </a:lnTo>
                    <a:lnTo>
                      <a:pt x="436" y="54"/>
                    </a:lnTo>
                    <a:lnTo>
                      <a:pt x="383" y="7"/>
                    </a:lnTo>
                    <a:lnTo>
                      <a:pt x="386" y="81"/>
                    </a:lnTo>
                    <a:lnTo>
                      <a:pt x="391" y="92"/>
                    </a:lnTo>
                    <a:close/>
                  </a:path>
                </a:pathLst>
              </a:custGeom>
              <a:solidFill>
                <a:schemeClr val="accent1"/>
              </a:solidFill>
              <a:ln w="12700" cap="rnd" cmpd="sng">
                <a:noFill/>
                <a:prstDash val="solid"/>
                <a:round/>
                <a:headEnd type="none" w="med" len="med"/>
                <a:tailEnd type="none" w="med" len="med"/>
              </a:ln>
              <a:effectLst/>
            </p:spPr>
            <p:txBody>
              <a:bodyPr/>
              <a:p>
                <a:endParaRPr lang="zh-CN" altLang="en-US" sz="1400">
                  <a:cs typeface="+mn-ea"/>
                  <a:sym typeface="+mn-lt"/>
                </a:endParaRPr>
              </a:p>
            </p:txBody>
          </p:sp>
          <p:sp>
            <p:nvSpPr>
              <p:cNvPr id="30737" name="Freeform 23"/>
              <p:cNvSpPr/>
              <p:nvPr/>
            </p:nvSpPr>
            <p:spPr bwMode="auto">
              <a:xfrm>
                <a:off x="4108564" y="3782778"/>
                <a:ext cx="184047" cy="72945"/>
              </a:xfrm>
              <a:custGeom>
                <a:avLst/>
                <a:gdLst/>
                <a:ahLst/>
                <a:cxnLst>
                  <a:cxn ang="0">
                    <a:pos x="65" y="65"/>
                  </a:cxn>
                  <a:cxn ang="0">
                    <a:pos x="35" y="46"/>
                  </a:cxn>
                  <a:cxn ang="0">
                    <a:pos x="0" y="16"/>
                  </a:cxn>
                  <a:cxn ang="0">
                    <a:pos x="31" y="0"/>
                  </a:cxn>
                  <a:cxn ang="0">
                    <a:pos x="73" y="3"/>
                  </a:cxn>
                  <a:cxn ang="0">
                    <a:pos x="123" y="11"/>
                  </a:cxn>
                  <a:cxn ang="0">
                    <a:pos x="100" y="38"/>
                  </a:cxn>
                  <a:cxn ang="0">
                    <a:pos x="65" y="65"/>
                  </a:cxn>
                </a:cxnLst>
                <a:rect l="0" t="0" r="r" b="b"/>
                <a:pathLst>
                  <a:path w="123" h="65">
                    <a:moveTo>
                      <a:pt x="65" y="65"/>
                    </a:moveTo>
                    <a:lnTo>
                      <a:pt x="35" y="46"/>
                    </a:lnTo>
                    <a:lnTo>
                      <a:pt x="0" y="16"/>
                    </a:lnTo>
                    <a:lnTo>
                      <a:pt x="31" y="0"/>
                    </a:lnTo>
                    <a:lnTo>
                      <a:pt x="73" y="3"/>
                    </a:lnTo>
                    <a:lnTo>
                      <a:pt x="123" y="11"/>
                    </a:lnTo>
                    <a:lnTo>
                      <a:pt x="100" y="38"/>
                    </a:lnTo>
                    <a:lnTo>
                      <a:pt x="65" y="65"/>
                    </a:lnTo>
                    <a:close/>
                  </a:path>
                </a:pathLst>
              </a:custGeom>
              <a:solidFill>
                <a:schemeClr val="accent1"/>
              </a:solidFill>
              <a:ln w="12700" cap="rnd" cmpd="sng">
                <a:noFill/>
                <a:prstDash val="solid"/>
                <a:round/>
                <a:headEnd type="none" w="med" len="med"/>
                <a:tailEnd type="none" w="med" len="med"/>
              </a:ln>
              <a:effectLst/>
            </p:spPr>
            <p:txBody>
              <a:bodyPr/>
              <a:p>
                <a:endParaRPr lang="zh-CN" altLang="en-US" sz="1400">
                  <a:cs typeface="+mn-ea"/>
                  <a:sym typeface="+mn-lt"/>
                </a:endParaRPr>
              </a:p>
            </p:txBody>
          </p:sp>
          <p:sp>
            <p:nvSpPr>
              <p:cNvPr id="30738" name="Freeform 24"/>
              <p:cNvSpPr/>
              <p:nvPr/>
            </p:nvSpPr>
            <p:spPr bwMode="auto">
              <a:xfrm>
                <a:off x="4648732" y="3782778"/>
                <a:ext cx="172076" cy="132424"/>
              </a:xfrm>
              <a:custGeom>
                <a:avLst/>
                <a:gdLst/>
                <a:ahLst/>
                <a:cxnLst>
                  <a:cxn ang="0">
                    <a:pos x="42" y="118"/>
                  </a:cxn>
                  <a:cxn ang="0">
                    <a:pos x="0" y="100"/>
                  </a:cxn>
                  <a:cxn ang="0">
                    <a:pos x="42" y="53"/>
                  </a:cxn>
                  <a:cxn ang="0">
                    <a:pos x="42" y="3"/>
                  </a:cxn>
                  <a:cxn ang="0">
                    <a:pos x="76" y="0"/>
                  </a:cxn>
                  <a:cxn ang="0">
                    <a:pos x="115" y="0"/>
                  </a:cxn>
                  <a:cxn ang="0">
                    <a:pos x="107" y="53"/>
                  </a:cxn>
                  <a:cxn ang="0">
                    <a:pos x="68" y="88"/>
                  </a:cxn>
                  <a:cxn ang="0">
                    <a:pos x="42" y="118"/>
                  </a:cxn>
                </a:cxnLst>
                <a:rect l="0" t="0" r="r" b="b"/>
                <a:pathLst>
                  <a:path w="115" h="118">
                    <a:moveTo>
                      <a:pt x="42" y="118"/>
                    </a:moveTo>
                    <a:lnTo>
                      <a:pt x="0" y="100"/>
                    </a:lnTo>
                    <a:lnTo>
                      <a:pt x="42" y="53"/>
                    </a:lnTo>
                    <a:lnTo>
                      <a:pt x="42" y="3"/>
                    </a:lnTo>
                    <a:lnTo>
                      <a:pt x="76" y="0"/>
                    </a:lnTo>
                    <a:lnTo>
                      <a:pt x="115" y="0"/>
                    </a:lnTo>
                    <a:lnTo>
                      <a:pt x="107" y="53"/>
                    </a:lnTo>
                    <a:lnTo>
                      <a:pt x="68" y="88"/>
                    </a:lnTo>
                    <a:lnTo>
                      <a:pt x="42" y="118"/>
                    </a:lnTo>
                    <a:close/>
                  </a:path>
                </a:pathLst>
              </a:custGeom>
              <a:solidFill>
                <a:schemeClr val="accent1"/>
              </a:solidFill>
              <a:ln w="12700" cap="rnd" cmpd="sng">
                <a:noFill/>
                <a:prstDash val="solid"/>
                <a:round/>
                <a:headEnd type="none" w="med" len="med"/>
                <a:tailEnd type="none" w="med" len="med"/>
              </a:ln>
              <a:effectLst/>
            </p:spPr>
            <p:txBody>
              <a:bodyPr/>
              <a:p>
                <a:endParaRPr lang="zh-CN" altLang="en-US" sz="1400">
                  <a:cs typeface="+mn-ea"/>
                  <a:sym typeface="+mn-lt"/>
                </a:endParaRPr>
              </a:p>
            </p:txBody>
          </p:sp>
          <p:sp>
            <p:nvSpPr>
              <p:cNvPr id="30739" name="Freeform 25"/>
              <p:cNvSpPr/>
              <p:nvPr/>
            </p:nvSpPr>
            <p:spPr bwMode="auto">
              <a:xfrm>
                <a:off x="4775918" y="3666066"/>
                <a:ext cx="160106" cy="95390"/>
              </a:xfrm>
              <a:custGeom>
                <a:avLst/>
                <a:gdLst/>
                <a:ahLst/>
                <a:cxnLst>
                  <a:cxn ang="0">
                    <a:pos x="25" y="77"/>
                  </a:cxn>
                  <a:cxn ang="0">
                    <a:pos x="0" y="27"/>
                  </a:cxn>
                  <a:cxn ang="0">
                    <a:pos x="25" y="0"/>
                  </a:cxn>
                  <a:cxn ang="0">
                    <a:pos x="30" y="3"/>
                  </a:cxn>
                  <a:cxn ang="0">
                    <a:pos x="42" y="12"/>
                  </a:cxn>
                  <a:cxn ang="0">
                    <a:pos x="57" y="20"/>
                  </a:cxn>
                  <a:cxn ang="0">
                    <a:pos x="65" y="23"/>
                  </a:cxn>
                  <a:cxn ang="0">
                    <a:pos x="72" y="23"/>
                  </a:cxn>
                  <a:cxn ang="0">
                    <a:pos x="86" y="24"/>
                  </a:cxn>
                  <a:cxn ang="0">
                    <a:pos x="92" y="26"/>
                  </a:cxn>
                  <a:cxn ang="0">
                    <a:pos x="98" y="27"/>
                  </a:cxn>
                  <a:cxn ang="0">
                    <a:pos x="102" y="30"/>
                  </a:cxn>
                  <a:cxn ang="0">
                    <a:pos x="105" y="35"/>
                  </a:cxn>
                  <a:cxn ang="0">
                    <a:pos x="107" y="40"/>
                  </a:cxn>
                  <a:cxn ang="0">
                    <a:pos x="107" y="47"/>
                  </a:cxn>
                  <a:cxn ang="0">
                    <a:pos x="104" y="53"/>
                  </a:cxn>
                  <a:cxn ang="0">
                    <a:pos x="99" y="59"/>
                  </a:cxn>
                  <a:cxn ang="0">
                    <a:pos x="95" y="65"/>
                  </a:cxn>
                  <a:cxn ang="0">
                    <a:pos x="89" y="71"/>
                  </a:cxn>
                  <a:cxn ang="0">
                    <a:pos x="80" y="79"/>
                  </a:cxn>
                  <a:cxn ang="0">
                    <a:pos x="75" y="80"/>
                  </a:cxn>
                  <a:cxn ang="0">
                    <a:pos x="49" y="85"/>
                  </a:cxn>
                  <a:cxn ang="0">
                    <a:pos x="25" y="77"/>
                  </a:cxn>
                </a:cxnLst>
                <a:rect l="0" t="0" r="r" b="b"/>
                <a:pathLst>
                  <a:path w="107" h="85">
                    <a:moveTo>
                      <a:pt x="25" y="77"/>
                    </a:moveTo>
                    <a:lnTo>
                      <a:pt x="0" y="27"/>
                    </a:lnTo>
                    <a:lnTo>
                      <a:pt x="25" y="0"/>
                    </a:lnTo>
                    <a:lnTo>
                      <a:pt x="30" y="3"/>
                    </a:lnTo>
                    <a:lnTo>
                      <a:pt x="42" y="12"/>
                    </a:lnTo>
                    <a:lnTo>
                      <a:pt x="57" y="20"/>
                    </a:lnTo>
                    <a:lnTo>
                      <a:pt x="65" y="23"/>
                    </a:lnTo>
                    <a:lnTo>
                      <a:pt x="72" y="23"/>
                    </a:lnTo>
                    <a:lnTo>
                      <a:pt x="86" y="24"/>
                    </a:lnTo>
                    <a:lnTo>
                      <a:pt x="92" y="26"/>
                    </a:lnTo>
                    <a:lnTo>
                      <a:pt x="98" y="27"/>
                    </a:lnTo>
                    <a:lnTo>
                      <a:pt x="102" y="30"/>
                    </a:lnTo>
                    <a:lnTo>
                      <a:pt x="105" y="35"/>
                    </a:lnTo>
                    <a:lnTo>
                      <a:pt x="107" y="40"/>
                    </a:lnTo>
                    <a:lnTo>
                      <a:pt x="107" y="47"/>
                    </a:lnTo>
                    <a:lnTo>
                      <a:pt x="104" y="53"/>
                    </a:lnTo>
                    <a:lnTo>
                      <a:pt x="99" y="59"/>
                    </a:lnTo>
                    <a:lnTo>
                      <a:pt x="95" y="65"/>
                    </a:lnTo>
                    <a:lnTo>
                      <a:pt x="89" y="71"/>
                    </a:lnTo>
                    <a:lnTo>
                      <a:pt x="80" y="79"/>
                    </a:lnTo>
                    <a:lnTo>
                      <a:pt x="75" y="80"/>
                    </a:lnTo>
                    <a:lnTo>
                      <a:pt x="49" y="85"/>
                    </a:lnTo>
                    <a:lnTo>
                      <a:pt x="25" y="77"/>
                    </a:lnTo>
                    <a:close/>
                  </a:path>
                </a:pathLst>
              </a:custGeom>
              <a:solidFill>
                <a:schemeClr val="accent1"/>
              </a:solidFill>
              <a:ln w="12700" cap="rnd" cmpd="sng">
                <a:noFill/>
                <a:prstDash val="solid"/>
                <a:round/>
                <a:headEnd type="none" w="med" len="med"/>
                <a:tailEnd type="none" w="med" len="med"/>
              </a:ln>
              <a:effectLst/>
            </p:spPr>
            <p:txBody>
              <a:bodyPr/>
              <a:p>
                <a:endParaRPr lang="zh-CN" altLang="en-US" sz="1400">
                  <a:cs typeface="+mn-ea"/>
                  <a:sym typeface="+mn-lt"/>
                </a:endParaRPr>
              </a:p>
            </p:txBody>
          </p:sp>
          <p:sp>
            <p:nvSpPr>
              <p:cNvPr id="30754" name="Oval 162"/>
              <p:cNvSpPr>
                <a:spLocks noChangeArrowheads="1"/>
              </p:cNvSpPr>
              <p:nvPr/>
            </p:nvSpPr>
            <p:spPr bwMode="auto">
              <a:xfrm>
                <a:off x="3473627" y="3017118"/>
                <a:ext cx="136165" cy="124008"/>
              </a:xfrm>
              <a:prstGeom prst="ellipse">
                <a:avLst/>
              </a:prstGeom>
              <a:solidFill>
                <a:schemeClr val="accent6"/>
              </a:solidFill>
              <a:ln w="19050" cmpd="sng">
                <a:solidFill>
                  <a:schemeClr val="bg1"/>
                </a:solidFill>
                <a:round/>
              </a:ln>
            </p:spPr>
            <p:txBody>
              <a:bodyPr wrap="none" anchor="ctr"/>
              <a:p>
                <a:pPr algn="ctr"/>
                <a:endParaRPr lang="ko-KR" altLang="en-US" sz="1400">
                  <a:cs typeface="+mn-ea"/>
                  <a:sym typeface="+mn-lt"/>
                </a:endParaRPr>
              </a:p>
            </p:txBody>
          </p:sp>
        </p:grpSp>
        <p:grpSp>
          <p:nvGrpSpPr>
            <p:cNvPr id="32" name="组合 31"/>
            <p:cNvGrpSpPr/>
            <p:nvPr/>
          </p:nvGrpSpPr>
          <p:grpSpPr>
            <a:xfrm>
              <a:off x="1454384" y="1323550"/>
              <a:ext cx="4575349" cy="2049329"/>
              <a:chOff x="858579" y="1099520"/>
              <a:chExt cx="5780202" cy="2588990"/>
            </a:xfrm>
            <a:solidFill>
              <a:schemeClr val="accent1"/>
            </a:solidFill>
          </p:grpSpPr>
          <p:grpSp>
            <p:nvGrpSpPr>
              <p:cNvPr id="33" name="组合 32"/>
              <p:cNvGrpSpPr/>
              <p:nvPr/>
            </p:nvGrpSpPr>
            <p:grpSpPr>
              <a:xfrm>
                <a:off x="858579" y="1099520"/>
                <a:ext cx="4225579" cy="2588990"/>
                <a:chOff x="858579" y="1099520"/>
                <a:chExt cx="4225579" cy="2588990"/>
              </a:xfrm>
              <a:grpFill/>
            </p:grpSpPr>
            <p:grpSp>
              <p:nvGrpSpPr>
                <p:cNvPr id="34" name="组合 33"/>
                <p:cNvGrpSpPr/>
                <p:nvPr/>
              </p:nvGrpSpPr>
              <p:grpSpPr>
                <a:xfrm>
                  <a:off x="858579" y="1099520"/>
                  <a:ext cx="4225579" cy="2588990"/>
                  <a:chOff x="858579" y="1099520"/>
                  <a:chExt cx="4225579" cy="2588990"/>
                </a:xfrm>
                <a:grpFill/>
              </p:grpSpPr>
              <p:sp>
                <p:nvSpPr>
                  <p:cNvPr id="30724" name="Freeform 10"/>
                  <p:cNvSpPr/>
                  <p:nvPr/>
                </p:nvSpPr>
                <p:spPr bwMode="auto">
                  <a:xfrm>
                    <a:off x="858579" y="1099520"/>
                    <a:ext cx="4225579" cy="2588990"/>
                  </a:xfrm>
                  <a:custGeom>
                    <a:avLst/>
                    <a:gdLst/>
                    <a:ahLst/>
                    <a:cxnLst>
                      <a:cxn ang="0">
                        <a:pos x="2687" y="563"/>
                      </a:cxn>
                      <a:cxn ang="0">
                        <a:pos x="2731" y="500"/>
                      </a:cxn>
                      <a:cxn ang="0">
                        <a:pos x="2817" y="511"/>
                      </a:cxn>
                      <a:cxn ang="0">
                        <a:pos x="2784" y="462"/>
                      </a:cxn>
                      <a:cxn ang="0">
                        <a:pos x="2671" y="367"/>
                      </a:cxn>
                      <a:cxn ang="0">
                        <a:pos x="2577" y="397"/>
                      </a:cxn>
                      <a:cxn ang="0">
                        <a:pos x="2430" y="370"/>
                      </a:cxn>
                      <a:cxn ang="0">
                        <a:pos x="2159" y="248"/>
                      </a:cxn>
                      <a:cxn ang="0">
                        <a:pos x="2032" y="304"/>
                      </a:cxn>
                      <a:cxn ang="0">
                        <a:pos x="1771" y="195"/>
                      </a:cxn>
                      <a:cxn ang="0">
                        <a:pos x="1747" y="49"/>
                      </a:cxn>
                      <a:cxn ang="0">
                        <a:pos x="1328" y="246"/>
                      </a:cxn>
                      <a:cxn ang="0">
                        <a:pos x="1316" y="295"/>
                      </a:cxn>
                      <a:cxn ang="0">
                        <a:pos x="1258" y="449"/>
                      </a:cxn>
                      <a:cxn ang="0">
                        <a:pos x="1208" y="384"/>
                      </a:cxn>
                      <a:cxn ang="0">
                        <a:pos x="1138" y="325"/>
                      </a:cxn>
                      <a:cxn ang="0">
                        <a:pos x="1110" y="391"/>
                      </a:cxn>
                      <a:cxn ang="0">
                        <a:pos x="915" y="441"/>
                      </a:cxn>
                      <a:cxn ang="0">
                        <a:pos x="696" y="489"/>
                      </a:cxn>
                      <a:cxn ang="0">
                        <a:pos x="780" y="494"/>
                      </a:cxn>
                      <a:cxn ang="0">
                        <a:pos x="658" y="381"/>
                      </a:cxn>
                      <a:cxn ang="0">
                        <a:pos x="516" y="394"/>
                      </a:cxn>
                      <a:cxn ang="0">
                        <a:pos x="306" y="640"/>
                      </a:cxn>
                      <a:cxn ang="0">
                        <a:pos x="557" y="541"/>
                      </a:cxn>
                      <a:cxn ang="0">
                        <a:pos x="545" y="597"/>
                      </a:cxn>
                      <a:cxn ang="0">
                        <a:pos x="633" y="701"/>
                      </a:cxn>
                      <a:cxn ang="0">
                        <a:pos x="355" y="797"/>
                      </a:cxn>
                      <a:cxn ang="0">
                        <a:pos x="205" y="1033"/>
                      </a:cxn>
                      <a:cxn ang="0">
                        <a:pos x="95" y="1146"/>
                      </a:cxn>
                      <a:cxn ang="0">
                        <a:pos x="344" y="1072"/>
                      </a:cxn>
                      <a:cxn ang="0">
                        <a:pos x="433" y="1084"/>
                      </a:cxn>
                      <a:cxn ang="0">
                        <a:pos x="563" y="1163"/>
                      </a:cxn>
                      <a:cxn ang="0">
                        <a:pos x="687" y="1051"/>
                      </a:cxn>
                      <a:cxn ang="0">
                        <a:pos x="762" y="1105"/>
                      </a:cxn>
                      <a:cxn ang="0">
                        <a:pos x="675" y="1206"/>
                      </a:cxn>
                      <a:cxn ang="0">
                        <a:pos x="640" y="1291"/>
                      </a:cxn>
                      <a:cxn ang="0">
                        <a:pos x="127" y="1268"/>
                      </a:cxn>
                      <a:cxn ang="0">
                        <a:pos x="18" y="1554"/>
                      </a:cxn>
                      <a:cxn ang="0">
                        <a:pos x="121" y="1693"/>
                      </a:cxn>
                      <a:cxn ang="0">
                        <a:pos x="350" y="1800"/>
                      </a:cxn>
                      <a:cxn ang="0">
                        <a:pos x="405" y="1963"/>
                      </a:cxn>
                      <a:cxn ang="0">
                        <a:pos x="620" y="2245"/>
                      </a:cxn>
                      <a:cxn ang="0">
                        <a:pos x="800" y="1961"/>
                      </a:cxn>
                      <a:cxn ang="0">
                        <a:pos x="936" y="1629"/>
                      </a:cxn>
                      <a:cxn ang="0">
                        <a:pos x="824" y="1588"/>
                      </a:cxn>
                      <a:cxn ang="0">
                        <a:pos x="820" y="1510"/>
                      </a:cxn>
                      <a:cxn ang="0">
                        <a:pos x="962" y="1347"/>
                      </a:cxn>
                      <a:cxn ang="0">
                        <a:pos x="1292" y="1637"/>
                      </a:cxn>
                      <a:cxn ang="0">
                        <a:pos x="1451" y="1466"/>
                      </a:cxn>
                      <a:cxn ang="0">
                        <a:pos x="1552" y="1560"/>
                      </a:cxn>
                      <a:cxn ang="0">
                        <a:pos x="1664" y="1753"/>
                      </a:cxn>
                      <a:cxn ang="0">
                        <a:pos x="1645" y="1665"/>
                      </a:cxn>
                      <a:cxn ang="0">
                        <a:pos x="1670" y="1629"/>
                      </a:cxn>
                      <a:cxn ang="0">
                        <a:pos x="1724" y="1448"/>
                      </a:cxn>
                      <a:cxn ang="0">
                        <a:pos x="1824" y="1409"/>
                      </a:cxn>
                      <a:cxn ang="0">
                        <a:pos x="1878" y="1229"/>
                      </a:cxn>
                      <a:cxn ang="0">
                        <a:pos x="2067" y="1060"/>
                      </a:cxn>
                      <a:cxn ang="0">
                        <a:pos x="2136" y="837"/>
                      </a:cxn>
                      <a:cxn ang="0">
                        <a:pos x="2369" y="708"/>
                      </a:cxn>
                      <a:cxn ang="0">
                        <a:pos x="2434" y="835"/>
                      </a:cxn>
                      <a:cxn ang="0">
                        <a:pos x="2486" y="674"/>
                      </a:cxn>
                    </a:cxnLst>
                    <a:rect l="0" t="0" r="r" b="b"/>
                    <a:pathLst>
                      <a:path w="2824" h="2307">
                        <a:moveTo>
                          <a:pt x="2486" y="674"/>
                        </a:moveTo>
                        <a:lnTo>
                          <a:pt x="2548" y="666"/>
                        </a:lnTo>
                        <a:lnTo>
                          <a:pt x="2559" y="663"/>
                        </a:lnTo>
                        <a:lnTo>
                          <a:pt x="2584" y="656"/>
                        </a:lnTo>
                        <a:lnTo>
                          <a:pt x="2618" y="643"/>
                        </a:lnTo>
                        <a:lnTo>
                          <a:pt x="2633" y="636"/>
                        </a:lnTo>
                        <a:lnTo>
                          <a:pt x="2648" y="628"/>
                        </a:lnTo>
                        <a:lnTo>
                          <a:pt x="2660" y="619"/>
                        </a:lnTo>
                        <a:lnTo>
                          <a:pt x="2671" y="609"/>
                        </a:lnTo>
                        <a:lnTo>
                          <a:pt x="2680" y="597"/>
                        </a:lnTo>
                        <a:lnTo>
                          <a:pt x="2686" y="585"/>
                        </a:lnTo>
                        <a:lnTo>
                          <a:pt x="2687" y="574"/>
                        </a:lnTo>
                        <a:lnTo>
                          <a:pt x="2687" y="568"/>
                        </a:lnTo>
                        <a:lnTo>
                          <a:pt x="2687" y="563"/>
                        </a:lnTo>
                        <a:lnTo>
                          <a:pt x="2684" y="559"/>
                        </a:lnTo>
                        <a:lnTo>
                          <a:pt x="2681" y="554"/>
                        </a:lnTo>
                        <a:lnTo>
                          <a:pt x="2677" y="551"/>
                        </a:lnTo>
                        <a:lnTo>
                          <a:pt x="2671" y="548"/>
                        </a:lnTo>
                        <a:lnTo>
                          <a:pt x="2680" y="545"/>
                        </a:lnTo>
                        <a:lnTo>
                          <a:pt x="2698" y="536"/>
                        </a:lnTo>
                        <a:lnTo>
                          <a:pt x="2708" y="530"/>
                        </a:lnTo>
                        <a:lnTo>
                          <a:pt x="2717" y="524"/>
                        </a:lnTo>
                        <a:lnTo>
                          <a:pt x="2725" y="515"/>
                        </a:lnTo>
                        <a:lnTo>
                          <a:pt x="2726" y="511"/>
                        </a:lnTo>
                        <a:lnTo>
                          <a:pt x="2728" y="506"/>
                        </a:lnTo>
                        <a:lnTo>
                          <a:pt x="2729" y="502"/>
                        </a:lnTo>
                        <a:lnTo>
                          <a:pt x="2729" y="500"/>
                        </a:lnTo>
                        <a:lnTo>
                          <a:pt x="2731" y="500"/>
                        </a:lnTo>
                        <a:lnTo>
                          <a:pt x="2734" y="500"/>
                        </a:lnTo>
                        <a:lnTo>
                          <a:pt x="2744" y="515"/>
                        </a:lnTo>
                        <a:lnTo>
                          <a:pt x="2754" y="524"/>
                        </a:lnTo>
                        <a:lnTo>
                          <a:pt x="2758" y="527"/>
                        </a:lnTo>
                        <a:lnTo>
                          <a:pt x="2764" y="530"/>
                        </a:lnTo>
                        <a:lnTo>
                          <a:pt x="2770" y="533"/>
                        </a:lnTo>
                        <a:lnTo>
                          <a:pt x="2778" y="535"/>
                        </a:lnTo>
                        <a:lnTo>
                          <a:pt x="2785" y="535"/>
                        </a:lnTo>
                        <a:lnTo>
                          <a:pt x="2793" y="532"/>
                        </a:lnTo>
                        <a:lnTo>
                          <a:pt x="2806" y="527"/>
                        </a:lnTo>
                        <a:lnTo>
                          <a:pt x="2814" y="521"/>
                        </a:lnTo>
                        <a:lnTo>
                          <a:pt x="2817" y="518"/>
                        </a:lnTo>
                        <a:lnTo>
                          <a:pt x="2817" y="517"/>
                        </a:lnTo>
                        <a:lnTo>
                          <a:pt x="2817" y="511"/>
                        </a:lnTo>
                        <a:lnTo>
                          <a:pt x="2814" y="508"/>
                        </a:lnTo>
                        <a:lnTo>
                          <a:pt x="2809" y="505"/>
                        </a:lnTo>
                        <a:lnTo>
                          <a:pt x="2805" y="502"/>
                        </a:lnTo>
                        <a:lnTo>
                          <a:pt x="2811" y="496"/>
                        </a:lnTo>
                        <a:lnTo>
                          <a:pt x="2815" y="489"/>
                        </a:lnTo>
                        <a:lnTo>
                          <a:pt x="2821" y="482"/>
                        </a:lnTo>
                        <a:lnTo>
                          <a:pt x="2824" y="476"/>
                        </a:lnTo>
                        <a:lnTo>
                          <a:pt x="2824" y="473"/>
                        </a:lnTo>
                        <a:lnTo>
                          <a:pt x="2824" y="470"/>
                        </a:lnTo>
                        <a:lnTo>
                          <a:pt x="2823" y="467"/>
                        </a:lnTo>
                        <a:lnTo>
                          <a:pt x="2820" y="465"/>
                        </a:lnTo>
                        <a:lnTo>
                          <a:pt x="2815" y="464"/>
                        </a:lnTo>
                        <a:lnTo>
                          <a:pt x="2808" y="464"/>
                        </a:lnTo>
                        <a:lnTo>
                          <a:pt x="2784" y="462"/>
                        </a:lnTo>
                        <a:lnTo>
                          <a:pt x="2775" y="461"/>
                        </a:lnTo>
                        <a:lnTo>
                          <a:pt x="2767" y="459"/>
                        </a:lnTo>
                        <a:lnTo>
                          <a:pt x="2763" y="456"/>
                        </a:lnTo>
                        <a:lnTo>
                          <a:pt x="2760" y="452"/>
                        </a:lnTo>
                        <a:lnTo>
                          <a:pt x="2758" y="447"/>
                        </a:lnTo>
                        <a:lnTo>
                          <a:pt x="2758" y="441"/>
                        </a:lnTo>
                        <a:lnTo>
                          <a:pt x="2760" y="437"/>
                        </a:lnTo>
                        <a:lnTo>
                          <a:pt x="2758" y="435"/>
                        </a:lnTo>
                        <a:lnTo>
                          <a:pt x="2755" y="431"/>
                        </a:lnTo>
                        <a:lnTo>
                          <a:pt x="2749" y="429"/>
                        </a:lnTo>
                        <a:lnTo>
                          <a:pt x="2741" y="429"/>
                        </a:lnTo>
                        <a:lnTo>
                          <a:pt x="2726" y="431"/>
                        </a:lnTo>
                        <a:lnTo>
                          <a:pt x="2720" y="432"/>
                        </a:lnTo>
                        <a:lnTo>
                          <a:pt x="2671" y="367"/>
                        </a:lnTo>
                        <a:lnTo>
                          <a:pt x="2654" y="364"/>
                        </a:lnTo>
                        <a:lnTo>
                          <a:pt x="2637" y="361"/>
                        </a:lnTo>
                        <a:lnTo>
                          <a:pt x="2619" y="358"/>
                        </a:lnTo>
                        <a:lnTo>
                          <a:pt x="2600" y="357"/>
                        </a:lnTo>
                        <a:lnTo>
                          <a:pt x="2583" y="358"/>
                        </a:lnTo>
                        <a:lnTo>
                          <a:pt x="2577" y="360"/>
                        </a:lnTo>
                        <a:lnTo>
                          <a:pt x="2571" y="363"/>
                        </a:lnTo>
                        <a:lnTo>
                          <a:pt x="2568" y="366"/>
                        </a:lnTo>
                        <a:lnTo>
                          <a:pt x="2568" y="372"/>
                        </a:lnTo>
                        <a:lnTo>
                          <a:pt x="2568" y="381"/>
                        </a:lnTo>
                        <a:lnTo>
                          <a:pt x="2571" y="388"/>
                        </a:lnTo>
                        <a:lnTo>
                          <a:pt x="2574" y="393"/>
                        </a:lnTo>
                        <a:lnTo>
                          <a:pt x="2575" y="396"/>
                        </a:lnTo>
                        <a:lnTo>
                          <a:pt x="2577" y="397"/>
                        </a:lnTo>
                        <a:lnTo>
                          <a:pt x="2577" y="399"/>
                        </a:lnTo>
                        <a:lnTo>
                          <a:pt x="2568" y="402"/>
                        </a:lnTo>
                        <a:lnTo>
                          <a:pt x="2559" y="403"/>
                        </a:lnTo>
                        <a:lnTo>
                          <a:pt x="2551" y="402"/>
                        </a:lnTo>
                        <a:lnTo>
                          <a:pt x="2545" y="399"/>
                        </a:lnTo>
                        <a:lnTo>
                          <a:pt x="2538" y="396"/>
                        </a:lnTo>
                        <a:lnTo>
                          <a:pt x="2530" y="391"/>
                        </a:lnTo>
                        <a:lnTo>
                          <a:pt x="2523" y="387"/>
                        </a:lnTo>
                        <a:lnTo>
                          <a:pt x="2512" y="384"/>
                        </a:lnTo>
                        <a:lnTo>
                          <a:pt x="2501" y="382"/>
                        </a:lnTo>
                        <a:lnTo>
                          <a:pt x="2477" y="382"/>
                        </a:lnTo>
                        <a:lnTo>
                          <a:pt x="2455" y="381"/>
                        </a:lnTo>
                        <a:lnTo>
                          <a:pt x="2429" y="379"/>
                        </a:lnTo>
                        <a:lnTo>
                          <a:pt x="2430" y="370"/>
                        </a:lnTo>
                        <a:lnTo>
                          <a:pt x="2430" y="352"/>
                        </a:lnTo>
                        <a:lnTo>
                          <a:pt x="2430" y="343"/>
                        </a:lnTo>
                        <a:lnTo>
                          <a:pt x="2427" y="334"/>
                        </a:lnTo>
                        <a:lnTo>
                          <a:pt x="2423" y="328"/>
                        </a:lnTo>
                        <a:lnTo>
                          <a:pt x="2421" y="326"/>
                        </a:lnTo>
                        <a:lnTo>
                          <a:pt x="2418" y="325"/>
                        </a:lnTo>
                        <a:lnTo>
                          <a:pt x="2337" y="325"/>
                        </a:lnTo>
                        <a:lnTo>
                          <a:pt x="2290" y="323"/>
                        </a:lnTo>
                        <a:lnTo>
                          <a:pt x="2264" y="322"/>
                        </a:lnTo>
                        <a:lnTo>
                          <a:pt x="2249" y="283"/>
                        </a:lnTo>
                        <a:lnTo>
                          <a:pt x="2219" y="265"/>
                        </a:lnTo>
                        <a:lnTo>
                          <a:pt x="2177" y="253"/>
                        </a:lnTo>
                        <a:lnTo>
                          <a:pt x="2171" y="251"/>
                        </a:lnTo>
                        <a:lnTo>
                          <a:pt x="2159" y="248"/>
                        </a:lnTo>
                        <a:lnTo>
                          <a:pt x="2151" y="246"/>
                        </a:lnTo>
                        <a:lnTo>
                          <a:pt x="2145" y="248"/>
                        </a:lnTo>
                        <a:lnTo>
                          <a:pt x="2141" y="251"/>
                        </a:lnTo>
                        <a:lnTo>
                          <a:pt x="2139" y="254"/>
                        </a:lnTo>
                        <a:lnTo>
                          <a:pt x="2138" y="257"/>
                        </a:lnTo>
                        <a:lnTo>
                          <a:pt x="2133" y="280"/>
                        </a:lnTo>
                        <a:lnTo>
                          <a:pt x="2130" y="287"/>
                        </a:lnTo>
                        <a:lnTo>
                          <a:pt x="2115" y="299"/>
                        </a:lnTo>
                        <a:lnTo>
                          <a:pt x="2085" y="299"/>
                        </a:lnTo>
                        <a:lnTo>
                          <a:pt x="2071" y="298"/>
                        </a:lnTo>
                        <a:lnTo>
                          <a:pt x="2064" y="296"/>
                        </a:lnTo>
                        <a:lnTo>
                          <a:pt x="2056" y="295"/>
                        </a:lnTo>
                        <a:lnTo>
                          <a:pt x="2046" y="299"/>
                        </a:lnTo>
                        <a:lnTo>
                          <a:pt x="2032" y="304"/>
                        </a:lnTo>
                        <a:lnTo>
                          <a:pt x="2020" y="305"/>
                        </a:lnTo>
                        <a:lnTo>
                          <a:pt x="2008" y="307"/>
                        </a:lnTo>
                        <a:lnTo>
                          <a:pt x="1996" y="265"/>
                        </a:lnTo>
                        <a:lnTo>
                          <a:pt x="1978" y="218"/>
                        </a:lnTo>
                        <a:lnTo>
                          <a:pt x="1985" y="188"/>
                        </a:lnTo>
                        <a:lnTo>
                          <a:pt x="1908" y="188"/>
                        </a:lnTo>
                        <a:lnTo>
                          <a:pt x="1901" y="210"/>
                        </a:lnTo>
                        <a:lnTo>
                          <a:pt x="1908" y="230"/>
                        </a:lnTo>
                        <a:lnTo>
                          <a:pt x="1908" y="249"/>
                        </a:lnTo>
                        <a:lnTo>
                          <a:pt x="1879" y="236"/>
                        </a:lnTo>
                        <a:lnTo>
                          <a:pt x="1839" y="218"/>
                        </a:lnTo>
                        <a:lnTo>
                          <a:pt x="1822" y="212"/>
                        </a:lnTo>
                        <a:lnTo>
                          <a:pt x="1799" y="204"/>
                        </a:lnTo>
                        <a:lnTo>
                          <a:pt x="1771" y="195"/>
                        </a:lnTo>
                        <a:lnTo>
                          <a:pt x="1771" y="176"/>
                        </a:lnTo>
                        <a:lnTo>
                          <a:pt x="1751" y="180"/>
                        </a:lnTo>
                        <a:lnTo>
                          <a:pt x="1709" y="210"/>
                        </a:lnTo>
                        <a:lnTo>
                          <a:pt x="1744" y="153"/>
                        </a:lnTo>
                        <a:lnTo>
                          <a:pt x="1771" y="115"/>
                        </a:lnTo>
                        <a:lnTo>
                          <a:pt x="1772" y="108"/>
                        </a:lnTo>
                        <a:lnTo>
                          <a:pt x="1774" y="89"/>
                        </a:lnTo>
                        <a:lnTo>
                          <a:pt x="1775" y="80"/>
                        </a:lnTo>
                        <a:lnTo>
                          <a:pt x="1775" y="71"/>
                        </a:lnTo>
                        <a:lnTo>
                          <a:pt x="1774" y="64"/>
                        </a:lnTo>
                        <a:lnTo>
                          <a:pt x="1772" y="62"/>
                        </a:lnTo>
                        <a:lnTo>
                          <a:pt x="1771" y="61"/>
                        </a:lnTo>
                        <a:lnTo>
                          <a:pt x="1759" y="56"/>
                        </a:lnTo>
                        <a:lnTo>
                          <a:pt x="1747" y="49"/>
                        </a:lnTo>
                        <a:lnTo>
                          <a:pt x="1732" y="38"/>
                        </a:lnTo>
                        <a:lnTo>
                          <a:pt x="1694" y="61"/>
                        </a:lnTo>
                        <a:lnTo>
                          <a:pt x="1674" y="23"/>
                        </a:lnTo>
                        <a:lnTo>
                          <a:pt x="1674" y="0"/>
                        </a:lnTo>
                        <a:lnTo>
                          <a:pt x="1632" y="0"/>
                        </a:lnTo>
                        <a:lnTo>
                          <a:pt x="1612" y="46"/>
                        </a:lnTo>
                        <a:lnTo>
                          <a:pt x="1582" y="92"/>
                        </a:lnTo>
                        <a:lnTo>
                          <a:pt x="1475" y="83"/>
                        </a:lnTo>
                        <a:lnTo>
                          <a:pt x="1387" y="172"/>
                        </a:lnTo>
                        <a:lnTo>
                          <a:pt x="1383" y="215"/>
                        </a:lnTo>
                        <a:lnTo>
                          <a:pt x="1333" y="218"/>
                        </a:lnTo>
                        <a:lnTo>
                          <a:pt x="1331" y="224"/>
                        </a:lnTo>
                        <a:lnTo>
                          <a:pt x="1330" y="237"/>
                        </a:lnTo>
                        <a:lnTo>
                          <a:pt x="1328" y="246"/>
                        </a:lnTo>
                        <a:lnTo>
                          <a:pt x="1330" y="256"/>
                        </a:lnTo>
                        <a:lnTo>
                          <a:pt x="1333" y="265"/>
                        </a:lnTo>
                        <a:lnTo>
                          <a:pt x="1338" y="272"/>
                        </a:lnTo>
                        <a:lnTo>
                          <a:pt x="1350" y="286"/>
                        </a:lnTo>
                        <a:lnTo>
                          <a:pt x="1360" y="296"/>
                        </a:lnTo>
                        <a:lnTo>
                          <a:pt x="1368" y="307"/>
                        </a:lnTo>
                        <a:lnTo>
                          <a:pt x="1371" y="313"/>
                        </a:lnTo>
                        <a:lnTo>
                          <a:pt x="1372" y="317"/>
                        </a:lnTo>
                        <a:lnTo>
                          <a:pt x="1371" y="320"/>
                        </a:lnTo>
                        <a:lnTo>
                          <a:pt x="1369" y="320"/>
                        </a:lnTo>
                        <a:lnTo>
                          <a:pt x="1362" y="319"/>
                        </a:lnTo>
                        <a:lnTo>
                          <a:pt x="1351" y="314"/>
                        </a:lnTo>
                        <a:lnTo>
                          <a:pt x="1339" y="308"/>
                        </a:lnTo>
                        <a:lnTo>
                          <a:pt x="1316" y="295"/>
                        </a:lnTo>
                        <a:lnTo>
                          <a:pt x="1306" y="287"/>
                        </a:lnTo>
                        <a:lnTo>
                          <a:pt x="1268" y="280"/>
                        </a:lnTo>
                        <a:lnTo>
                          <a:pt x="1268" y="364"/>
                        </a:lnTo>
                        <a:lnTo>
                          <a:pt x="1267" y="369"/>
                        </a:lnTo>
                        <a:lnTo>
                          <a:pt x="1265" y="373"/>
                        </a:lnTo>
                        <a:lnTo>
                          <a:pt x="1262" y="379"/>
                        </a:lnTo>
                        <a:lnTo>
                          <a:pt x="1261" y="385"/>
                        </a:lnTo>
                        <a:lnTo>
                          <a:pt x="1262" y="391"/>
                        </a:lnTo>
                        <a:lnTo>
                          <a:pt x="1267" y="397"/>
                        </a:lnTo>
                        <a:lnTo>
                          <a:pt x="1276" y="403"/>
                        </a:lnTo>
                        <a:lnTo>
                          <a:pt x="1291" y="409"/>
                        </a:lnTo>
                        <a:lnTo>
                          <a:pt x="1283" y="432"/>
                        </a:lnTo>
                        <a:lnTo>
                          <a:pt x="1264" y="444"/>
                        </a:lnTo>
                        <a:lnTo>
                          <a:pt x="1258" y="449"/>
                        </a:lnTo>
                        <a:lnTo>
                          <a:pt x="1242" y="462"/>
                        </a:lnTo>
                        <a:lnTo>
                          <a:pt x="1235" y="471"/>
                        </a:lnTo>
                        <a:lnTo>
                          <a:pt x="1227" y="480"/>
                        </a:lnTo>
                        <a:lnTo>
                          <a:pt x="1221" y="489"/>
                        </a:lnTo>
                        <a:lnTo>
                          <a:pt x="1218" y="499"/>
                        </a:lnTo>
                        <a:lnTo>
                          <a:pt x="1221" y="483"/>
                        </a:lnTo>
                        <a:lnTo>
                          <a:pt x="1224" y="452"/>
                        </a:lnTo>
                        <a:lnTo>
                          <a:pt x="1226" y="434"/>
                        </a:lnTo>
                        <a:lnTo>
                          <a:pt x="1224" y="416"/>
                        </a:lnTo>
                        <a:lnTo>
                          <a:pt x="1223" y="408"/>
                        </a:lnTo>
                        <a:lnTo>
                          <a:pt x="1221" y="400"/>
                        </a:lnTo>
                        <a:lnTo>
                          <a:pt x="1218" y="394"/>
                        </a:lnTo>
                        <a:lnTo>
                          <a:pt x="1214" y="391"/>
                        </a:lnTo>
                        <a:lnTo>
                          <a:pt x="1208" y="384"/>
                        </a:lnTo>
                        <a:lnTo>
                          <a:pt x="1208" y="381"/>
                        </a:lnTo>
                        <a:lnTo>
                          <a:pt x="1206" y="378"/>
                        </a:lnTo>
                        <a:lnTo>
                          <a:pt x="1208" y="372"/>
                        </a:lnTo>
                        <a:lnTo>
                          <a:pt x="1212" y="366"/>
                        </a:lnTo>
                        <a:lnTo>
                          <a:pt x="1217" y="363"/>
                        </a:lnTo>
                        <a:lnTo>
                          <a:pt x="1221" y="358"/>
                        </a:lnTo>
                        <a:lnTo>
                          <a:pt x="1226" y="357"/>
                        </a:lnTo>
                        <a:lnTo>
                          <a:pt x="1211" y="275"/>
                        </a:lnTo>
                        <a:lnTo>
                          <a:pt x="1197" y="281"/>
                        </a:lnTo>
                        <a:lnTo>
                          <a:pt x="1184" y="287"/>
                        </a:lnTo>
                        <a:lnTo>
                          <a:pt x="1167" y="296"/>
                        </a:lnTo>
                        <a:lnTo>
                          <a:pt x="1152" y="308"/>
                        </a:lnTo>
                        <a:lnTo>
                          <a:pt x="1144" y="316"/>
                        </a:lnTo>
                        <a:lnTo>
                          <a:pt x="1138" y="325"/>
                        </a:lnTo>
                        <a:lnTo>
                          <a:pt x="1132" y="333"/>
                        </a:lnTo>
                        <a:lnTo>
                          <a:pt x="1129" y="343"/>
                        </a:lnTo>
                        <a:lnTo>
                          <a:pt x="1126" y="352"/>
                        </a:lnTo>
                        <a:lnTo>
                          <a:pt x="1126" y="364"/>
                        </a:lnTo>
                        <a:lnTo>
                          <a:pt x="1129" y="370"/>
                        </a:lnTo>
                        <a:lnTo>
                          <a:pt x="1134" y="387"/>
                        </a:lnTo>
                        <a:lnTo>
                          <a:pt x="1135" y="397"/>
                        </a:lnTo>
                        <a:lnTo>
                          <a:pt x="1137" y="409"/>
                        </a:lnTo>
                        <a:lnTo>
                          <a:pt x="1135" y="422"/>
                        </a:lnTo>
                        <a:lnTo>
                          <a:pt x="1134" y="432"/>
                        </a:lnTo>
                        <a:lnTo>
                          <a:pt x="1131" y="425"/>
                        </a:lnTo>
                        <a:lnTo>
                          <a:pt x="1122" y="406"/>
                        </a:lnTo>
                        <a:lnTo>
                          <a:pt x="1116" y="397"/>
                        </a:lnTo>
                        <a:lnTo>
                          <a:pt x="1110" y="391"/>
                        </a:lnTo>
                        <a:lnTo>
                          <a:pt x="1104" y="387"/>
                        </a:lnTo>
                        <a:lnTo>
                          <a:pt x="1099" y="387"/>
                        </a:lnTo>
                        <a:lnTo>
                          <a:pt x="1096" y="387"/>
                        </a:lnTo>
                        <a:lnTo>
                          <a:pt x="1088" y="390"/>
                        </a:lnTo>
                        <a:lnTo>
                          <a:pt x="1082" y="396"/>
                        </a:lnTo>
                        <a:lnTo>
                          <a:pt x="1073" y="406"/>
                        </a:lnTo>
                        <a:lnTo>
                          <a:pt x="1067" y="417"/>
                        </a:lnTo>
                        <a:lnTo>
                          <a:pt x="1064" y="422"/>
                        </a:lnTo>
                        <a:lnTo>
                          <a:pt x="1024" y="414"/>
                        </a:lnTo>
                        <a:lnTo>
                          <a:pt x="996" y="406"/>
                        </a:lnTo>
                        <a:lnTo>
                          <a:pt x="996" y="437"/>
                        </a:lnTo>
                        <a:lnTo>
                          <a:pt x="974" y="441"/>
                        </a:lnTo>
                        <a:lnTo>
                          <a:pt x="954" y="441"/>
                        </a:lnTo>
                        <a:lnTo>
                          <a:pt x="915" y="441"/>
                        </a:lnTo>
                        <a:lnTo>
                          <a:pt x="915" y="479"/>
                        </a:lnTo>
                        <a:lnTo>
                          <a:pt x="874" y="464"/>
                        </a:lnTo>
                        <a:lnTo>
                          <a:pt x="862" y="437"/>
                        </a:lnTo>
                        <a:lnTo>
                          <a:pt x="850" y="452"/>
                        </a:lnTo>
                        <a:lnTo>
                          <a:pt x="847" y="491"/>
                        </a:lnTo>
                        <a:lnTo>
                          <a:pt x="847" y="517"/>
                        </a:lnTo>
                        <a:lnTo>
                          <a:pt x="827" y="521"/>
                        </a:lnTo>
                        <a:lnTo>
                          <a:pt x="800" y="529"/>
                        </a:lnTo>
                        <a:lnTo>
                          <a:pt x="790" y="544"/>
                        </a:lnTo>
                        <a:lnTo>
                          <a:pt x="743" y="574"/>
                        </a:lnTo>
                        <a:lnTo>
                          <a:pt x="720" y="551"/>
                        </a:lnTo>
                        <a:lnTo>
                          <a:pt x="720" y="509"/>
                        </a:lnTo>
                        <a:lnTo>
                          <a:pt x="693" y="491"/>
                        </a:lnTo>
                        <a:lnTo>
                          <a:pt x="696" y="489"/>
                        </a:lnTo>
                        <a:lnTo>
                          <a:pt x="702" y="486"/>
                        </a:lnTo>
                        <a:lnTo>
                          <a:pt x="707" y="486"/>
                        </a:lnTo>
                        <a:lnTo>
                          <a:pt x="711" y="486"/>
                        </a:lnTo>
                        <a:lnTo>
                          <a:pt x="717" y="489"/>
                        </a:lnTo>
                        <a:lnTo>
                          <a:pt x="725" y="494"/>
                        </a:lnTo>
                        <a:lnTo>
                          <a:pt x="732" y="500"/>
                        </a:lnTo>
                        <a:lnTo>
                          <a:pt x="744" y="508"/>
                        </a:lnTo>
                        <a:lnTo>
                          <a:pt x="755" y="512"/>
                        </a:lnTo>
                        <a:lnTo>
                          <a:pt x="761" y="514"/>
                        </a:lnTo>
                        <a:lnTo>
                          <a:pt x="765" y="512"/>
                        </a:lnTo>
                        <a:lnTo>
                          <a:pt x="771" y="511"/>
                        </a:lnTo>
                        <a:lnTo>
                          <a:pt x="774" y="508"/>
                        </a:lnTo>
                        <a:lnTo>
                          <a:pt x="777" y="503"/>
                        </a:lnTo>
                        <a:lnTo>
                          <a:pt x="780" y="494"/>
                        </a:lnTo>
                        <a:lnTo>
                          <a:pt x="780" y="485"/>
                        </a:lnTo>
                        <a:lnTo>
                          <a:pt x="780" y="471"/>
                        </a:lnTo>
                        <a:lnTo>
                          <a:pt x="777" y="456"/>
                        </a:lnTo>
                        <a:lnTo>
                          <a:pt x="774" y="437"/>
                        </a:lnTo>
                        <a:lnTo>
                          <a:pt x="768" y="429"/>
                        </a:lnTo>
                        <a:lnTo>
                          <a:pt x="759" y="422"/>
                        </a:lnTo>
                        <a:lnTo>
                          <a:pt x="749" y="414"/>
                        </a:lnTo>
                        <a:lnTo>
                          <a:pt x="734" y="405"/>
                        </a:lnTo>
                        <a:lnTo>
                          <a:pt x="714" y="397"/>
                        </a:lnTo>
                        <a:lnTo>
                          <a:pt x="703" y="394"/>
                        </a:lnTo>
                        <a:lnTo>
                          <a:pt x="690" y="393"/>
                        </a:lnTo>
                        <a:lnTo>
                          <a:pt x="678" y="391"/>
                        </a:lnTo>
                        <a:lnTo>
                          <a:pt x="663" y="391"/>
                        </a:lnTo>
                        <a:lnTo>
                          <a:pt x="658" y="381"/>
                        </a:lnTo>
                        <a:lnTo>
                          <a:pt x="652" y="373"/>
                        </a:lnTo>
                        <a:lnTo>
                          <a:pt x="645" y="363"/>
                        </a:lnTo>
                        <a:lnTo>
                          <a:pt x="636" y="355"/>
                        </a:lnTo>
                        <a:lnTo>
                          <a:pt x="631" y="351"/>
                        </a:lnTo>
                        <a:lnTo>
                          <a:pt x="625" y="349"/>
                        </a:lnTo>
                        <a:lnTo>
                          <a:pt x="620" y="348"/>
                        </a:lnTo>
                        <a:lnTo>
                          <a:pt x="614" y="348"/>
                        </a:lnTo>
                        <a:lnTo>
                          <a:pt x="608" y="349"/>
                        </a:lnTo>
                        <a:lnTo>
                          <a:pt x="601" y="352"/>
                        </a:lnTo>
                        <a:lnTo>
                          <a:pt x="587" y="361"/>
                        </a:lnTo>
                        <a:lnTo>
                          <a:pt x="572" y="369"/>
                        </a:lnTo>
                        <a:lnTo>
                          <a:pt x="540" y="382"/>
                        </a:lnTo>
                        <a:lnTo>
                          <a:pt x="527" y="388"/>
                        </a:lnTo>
                        <a:lnTo>
                          <a:pt x="516" y="394"/>
                        </a:lnTo>
                        <a:lnTo>
                          <a:pt x="509" y="400"/>
                        </a:lnTo>
                        <a:lnTo>
                          <a:pt x="506" y="403"/>
                        </a:lnTo>
                        <a:lnTo>
                          <a:pt x="506" y="406"/>
                        </a:lnTo>
                        <a:lnTo>
                          <a:pt x="504" y="411"/>
                        </a:lnTo>
                        <a:lnTo>
                          <a:pt x="500" y="417"/>
                        </a:lnTo>
                        <a:lnTo>
                          <a:pt x="494" y="422"/>
                        </a:lnTo>
                        <a:lnTo>
                          <a:pt x="486" y="425"/>
                        </a:lnTo>
                        <a:lnTo>
                          <a:pt x="473" y="431"/>
                        </a:lnTo>
                        <a:lnTo>
                          <a:pt x="466" y="432"/>
                        </a:lnTo>
                        <a:lnTo>
                          <a:pt x="456" y="471"/>
                        </a:lnTo>
                        <a:lnTo>
                          <a:pt x="421" y="499"/>
                        </a:lnTo>
                        <a:lnTo>
                          <a:pt x="367" y="559"/>
                        </a:lnTo>
                        <a:lnTo>
                          <a:pt x="334" y="624"/>
                        </a:lnTo>
                        <a:lnTo>
                          <a:pt x="306" y="640"/>
                        </a:lnTo>
                        <a:lnTo>
                          <a:pt x="299" y="693"/>
                        </a:lnTo>
                        <a:lnTo>
                          <a:pt x="306" y="728"/>
                        </a:lnTo>
                        <a:lnTo>
                          <a:pt x="352" y="743"/>
                        </a:lnTo>
                        <a:lnTo>
                          <a:pt x="386" y="740"/>
                        </a:lnTo>
                        <a:lnTo>
                          <a:pt x="394" y="770"/>
                        </a:lnTo>
                        <a:lnTo>
                          <a:pt x="394" y="800"/>
                        </a:lnTo>
                        <a:lnTo>
                          <a:pt x="441" y="797"/>
                        </a:lnTo>
                        <a:lnTo>
                          <a:pt x="451" y="758"/>
                        </a:lnTo>
                        <a:lnTo>
                          <a:pt x="476" y="708"/>
                        </a:lnTo>
                        <a:lnTo>
                          <a:pt x="471" y="659"/>
                        </a:lnTo>
                        <a:lnTo>
                          <a:pt x="494" y="616"/>
                        </a:lnTo>
                        <a:lnTo>
                          <a:pt x="525" y="574"/>
                        </a:lnTo>
                        <a:lnTo>
                          <a:pt x="551" y="544"/>
                        </a:lnTo>
                        <a:lnTo>
                          <a:pt x="557" y="541"/>
                        </a:lnTo>
                        <a:lnTo>
                          <a:pt x="563" y="538"/>
                        </a:lnTo>
                        <a:lnTo>
                          <a:pt x="569" y="535"/>
                        </a:lnTo>
                        <a:lnTo>
                          <a:pt x="575" y="535"/>
                        </a:lnTo>
                        <a:lnTo>
                          <a:pt x="577" y="536"/>
                        </a:lnTo>
                        <a:lnTo>
                          <a:pt x="580" y="538"/>
                        </a:lnTo>
                        <a:lnTo>
                          <a:pt x="580" y="541"/>
                        </a:lnTo>
                        <a:lnTo>
                          <a:pt x="581" y="544"/>
                        </a:lnTo>
                        <a:lnTo>
                          <a:pt x="578" y="556"/>
                        </a:lnTo>
                        <a:lnTo>
                          <a:pt x="574" y="568"/>
                        </a:lnTo>
                        <a:lnTo>
                          <a:pt x="568" y="579"/>
                        </a:lnTo>
                        <a:lnTo>
                          <a:pt x="562" y="586"/>
                        </a:lnTo>
                        <a:lnTo>
                          <a:pt x="556" y="591"/>
                        </a:lnTo>
                        <a:lnTo>
                          <a:pt x="550" y="594"/>
                        </a:lnTo>
                        <a:lnTo>
                          <a:pt x="545" y="597"/>
                        </a:lnTo>
                        <a:lnTo>
                          <a:pt x="540" y="598"/>
                        </a:lnTo>
                        <a:lnTo>
                          <a:pt x="525" y="643"/>
                        </a:lnTo>
                        <a:lnTo>
                          <a:pt x="525" y="649"/>
                        </a:lnTo>
                        <a:lnTo>
                          <a:pt x="527" y="656"/>
                        </a:lnTo>
                        <a:lnTo>
                          <a:pt x="530" y="663"/>
                        </a:lnTo>
                        <a:lnTo>
                          <a:pt x="536" y="671"/>
                        </a:lnTo>
                        <a:lnTo>
                          <a:pt x="543" y="678"/>
                        </a:lnTo>
                        <a:lnTo>
                          <a:pt x="557" y="683"/>
                        </a:lnTo>
                        <a:lnTo>
                          <a:pt x="565" y="684"/>
                        </a:lnTo>
                        <a:lnTo>
                          <a:pt x="575" y="686"/>
                        </a:lnTo>
                        <a:lnTo>
                          <a:pt x="593" y="687"/>
                        </a:lnTo>
                        <a:lnTo>
                          <a:pt x="608" y="692"/>
                        </a:lnTo>
                        <a:lnTo>
                          <a:pt x="622" y="696"/>
                        </a:lnTo>
                        <a:lnTo>
                          <a:pt x="633" y="701"/>
                        </a:lnTo>
                        <a:lnTo>
                          <a:pt x="646" y="708"/>
                        </a:lnTo>
                        <a:lnTo>
                          <a:pt x="651" y="713"/>
                        </a:lnTo>
                        <a:lnTo>
                          <a:pt x="613" y="723"/>
                        </a:lnTo>
                        <a:lnTo>
                          <a:pt x="571" y="720"/>
                        </a:lnTo>
                        <a:lnTo>
                          <a:pt x="540" y="770"/>
                        </a:lnTo>
                        <a:lnTo>
                          <a:pt x="509" y="785"/>
                        </a:lnTo>
                        <a:lnTo>
                          <a:pt x="506" y="835"/>
                        </a:lnTo>
                        <a:lnTo>
                          <a:pt x="483" y="855"/>
                        </a:lnTo>
                        <a:lnTo>
                          <a:pt x="371" y="850"/>
                        </a:lnTo>
                        <a:lnTo>
                          <a:pt x="371" y="797"/>
                        </a:lnTo>
                        <a:lnTo>
                          <a:pt x="368" y="796"/>
                        </a:lnTo>
                        <a:lnTo>
                          <a:pt x="364" y="796"/>
                        </a:lnTo>
                        <a:lnTo>
                          <a:pt x="359" y="796"/>
                        </a:lnTo>
                        <a:lnTo>
                          <a:pt x="355" y="797"/>
                        </a:lnTo>
                        <a:lnTo>
                          <a:pt x="350" y="802"/>
                        </a:lnTo>
                        <a:lnTo>
                          <a:pt x="347" y="808"/>
                        </a:lnTo>
                        <a:lnTo>
                          <a:pt x="344" y="816"/>
                        </a:lnTo>
                        <a:lnTo>
                          <a:pt x="341" y="835"/>
                        </a:lnTo>
                        <a:lnTo>
                          <a:pt x="338" y="853"/>
                        </a:lnTo>
                        <a:lnTo>
                          <a:pt x="334" y="870"/>
                        </a:lnTo>
                        <a:lnTo>
                          <a:pt x="299" y="885"/>
                        </a:lnTo>
                        <a:lnTo>
                          <a:pt x="267" y="935"/>
                        </a:lnTo>
                        <a:lnTo>
                          <a:pt x="237" y="957"/>
                        </a:lnTo>
                        <a:lnTo>
                          <a:pt x="199" y="962"/>
                        </a:lnTo>
                        <a:lnTo>
                          <a:pt x="187" y="985"/>
                        </a:lnTo>
                        <a:lnTo>
                          <a:pt x="199" y="1022"/>
                        </a:lnTo>
                        <a:lnTo>
                          <a:pt x="202" y="1028"/>
                        </a:lnTo>
                        <a:lnTo>
                          <a:pt x="205" y="1033"/>
                        </a:lnTo>
                        <a:lnTo>
                          <a:pt x="207" y="1040"/>
                        </a:lnTo>
                        <a:lnTo>
                          <a:pt x="208" y="1048"/>
                        </a:lnTo>
                        <a:lnTo>
                          <a:pt x="207" y="1057"/>
                        </a:lnTo>
                        <a:lnTo>
                          <a:pt x="202" y="1065"/>
                        </a:lnTo>
                        <a:lnTo>
                          <a:pt x="199" y="1069"/>
                        </a:lnTo>
                        <a:lnTo>
                          <a:pt x="195" y="1072"/>
                        </a:lnTo>
                        <a:lnTo>
                          <a:pt x="190" y="1075"/>
                        </a:lnTo>
                        <a:lnTo>
                          <a:pt x="184" y="1078"/>
                        </a:lnTo>
                        <a:lnTo>
                          <a:pt x="169" y="1081"/>
                        </a:lnTo>
                        <a:lnTo>
                          <a:pt x="154" y="1083"/>
                        </a:lnTo>
                        <a:lnTo>
                          <a:pt x="139" y="1081"/>
                        </a:lnTo>
                        <a:lnTo>
                          <a:pt x="113" y="1078"/>
                        </a:lnTo>
                        <a:lnTo>
                          <a:pt x="103" y="1077"/>
                        </a:lnTo>
                        <a:lnTo>
                          <a:pt x="95" y="1146"/>
                        </a:lnTo>
                        <a:lnTo>
                          <a:pt x="119" y="1206"/>
                        </a:lnTo>
                        <a:lnTo>
                          <a:pt x="169" y="1196"/>
                        </a:lnTo>
                        <a:lnTo>
                          <a:pt x="222" y="1176"/>
                        </a:lnTo>
                        <a:lnTo>
                          <a:pt x="252" y="1169"/>
                        </a:lnTo>
                        <a:lnTo>
                          <a:pt x="257" y="1134"/>
                        </a:lnTo>
                        <a:lnTo>
                          <a:pt x="279" y="1111"/>
                        </a:lnTo>
                        <a:lnTo>
                          <a:pt x="279" y="1062"/>
                        </a:lnTo>
                        <a:lnTo>
                          <a:pt x="284" y="1065"/>
                        </a:lnTo>
                        <a:lnTo>
                          <a:pt x="290" y="1069"/>
                        </a:lnTo>
                        <a:lnTo>
                          <a:pt x="297" y="1072"/>
                        </a:lnTo>
                        <a:lnTo>
                          <a:pt x="306" y="1075"/>
                        </a:lnTo>
                        <a:lnTo>
                          <a:pt x="319" y="1077"/>
                        </a:lnTo>
                        <a:lnTo>
                          <a:pt x="331" y="1077"/>
                        </a:lnTo>
                        <a:lnTo>
                          <a:pt x="344" y="1072"/>
                        </a:lnTo>
                        <a:lnTo>
                          <a:pt x="352" y="1071"/>
                        </a:lnTo>
                        <a:lnTo>
                          <a:pt x="358" y="1071"/>
                        </a:lnTo>
                        <a:lnTo>
                          <a:pt x="365" y="1071"/>
                        </a:lnTo>
                        <a:lnTo>
                          <a:pt x="371" y="1072"/>
                        </a:lnTo>
                        <a:lnTo>
                          <a:pt x="382" y="1078"/>
                        </a:lnTo>
                        <a:lnTo>
                          <a:pt x="391" y="1086"/>
                        </a:lnTo>
                        <a:lnTo>
                          <a:pt x="399" y="1095"/>
                        </a:lnTo>
                        <a:lnTo>
                          <a:pt x="405" y="1102"/>
                        </a:lnTo>
                        <a:lnTo>
                          <a:pt x="409" y="1111"/>
                        </a:lnTo>
                        <a:lnTo>
                          <a:pt x="441" y="1161"/>
                        </a:lnTo>
                        <a:lnTo>
                          <a:pt x="463" y="1161"/>
                        </a:lnTo>
                        <a:lnTo>
                          <a:pt x="471" y="1139"/>
                        </a:lnTo>
                        <a:lnTo>
                          <a:pt x="448" y="1104"/>
                        </a:lnTo>
                        <a:lnTo>
                          <a:pt x="433" y="1084"/>
                        </a:lnTo>
                        <a:lnTo>
                          <a:pt x="433" y="1065"/>
                        </a:lnTo>
                        <a:lnTo>
                          <a:pt x="444" y="1057"/>
                        </a:lnTo>
                        <a:lnTo>
                          <a:pt x="471" y="1096"/>
                        </a:lnTo>
                        <a:lnTo>
                          <a:pt x="501" y="1119"/>
                        </a:lnTo>
                        <a:lnTo>
                          <a:pt x="513" y="1154"/>
                        </a:lnTo>
                        <a:lnTo>
                          <a:pt x="521" y="1158"/>
                        </a:lnTo>
                        <a:lnTo>
                          <a:pt x="528" y="1163"/>
                        </a:lnTo>
                        <a:lnTo>
                          <a:pt x="537" y="1169"/>
                        </a:lnTo>
                        <a:lnTo>
                          <a:pt x="548" y="1170"/>
                        </a:lnTo>
                        <a:lnTo>
                          <a:pt x="551" y="1172"/>
                        </a:lnTo>
                        <a:lnTo>
                          <a:pt x="556" y="1170"/>
                        </a:lnTo>
                        <a:lnTo>
                          <a:pt x="559" y="1169"/>
                        </a:lnTo>
                        <a:lnTo>
                          <a:pt x="562" y="1167"/>
                        </a:lnTo>
                        <a:lnTo>
                          <a:pt x="563" y="1163"/>
                        </a:lnTo>
                        <a:lnTo>
                          <a:pt x="563" y="1157"/>
                        </a:lnTo>
                        <a:lnTo>
                          <a:pt x="563" y="1134"/>
                        </a:lnTo>
                        <a:lnTo>
                          <a:pt x="565" y="1119"/>
                        </a:lnTo>
                        <a:lnTo>
                          <a:pt x="566" y="1107"/>
                        </a:lnTo>
                        <a:lnTo>
                          <a:pt x="598" y="1119"/>
                        </a:lnTo>
                        <a:lnTo>
                          <a:pt x="620" y="1119"/>
                        </a:lnTo>
                        <a:lnTo>
                          <a:pt x="620" y="1084"/>
                        </a:lnTo>
                        <a:lnTo>
                          <a:pt x="620" y="1057"/>
                        </a:lnTo>
                        <a:lnTo>
                          <a:pt x="628" y="1027"/>
                        </a:lnTo>
                        <a:lnTo>
                          <a:pt x="682" y="1019"/>
                        </a:lnTo>
                        <a:lnTo>
                          <a:pt x="682" y="1025"/>
                        </a:lnTo>
                        <a:lnTo>
                          <a:pt x="684" y="1039"/>
                        </a:lnTo>
                        <a:lnTo>
                          <a:pt x="685" y="1045"/>
                        </a:lnTo>
                        <a:lnTo>
                          <a:pt x="687" y="1051"/>
                        </a:lnTo>
                        <a:lnTo>
                          <a:pt x="690" y="1056"/>
                        </a:lnTo>
                        <a:lnTo>
                          <a:pt x="693" y="1057"/>
                        </a:lnTo>
                        <a:lnTo>
                          <a:pt x="747" y="1057"/>
                        </a:lnTo>
                        <a:lnTo>
                          <a:pt x="725" y="1007"/>
                        </a:lnTo>
                        <a:lnTo>
                          <a:pt x="750" y="1007"/>
                        </a:lnTo>
                        <a:lnTo>
                          <a:pt x="782" y="1057"/>
                        </a:lnTo>
                        <a:lnTo>
                          <a:pt x="783" y="1065"/>
                        </a:lnTo>
                        <a:lnTo>
                          <a:pt x="783" y="1074"/>
                        </a:lnTo>
                        <a:lnTo>
                          <a:pt x="783" y="1083"/>
                        </a:lnTo>
                        <a:lnTo>
                          <a:pt x="780" y="1092"/>
                        </a:lnTo>
                        <a:lnTo>
                          <a:pt x="777" y="1096"/>
                        </a:lnTo>
                        <a:lnTo>
                          <a:pt x="773" y="1099"/>
                        </a:lnTo>
                        <a:lnTo>
                          <a:pt x="768" y="1102"/>
                        </a:lnTo>
                        <a:lnTo>
                          <a:pt x="762" y="1105"/>
                        </a:lnTo>
                        <a:lnTo>
                          <a:pt x="755" y="1107"/>
                        </a:lnTo>
                        <a:lnTo>
                          <a:pt x="747" y="1107"/>
                        </a:lnTo>
                        <a:lnTo>
                          <a:pt x="713" y="1108"/>
                        </a:lnTo>
                        <a:lnTo>
                          <a:pt x="687" y="1111"/>
                        </a:lnTo>
                        <a:lnTo>
                          <a:pt x="663" y="1114"/>
                        </a:lnTo>
                        <a:lnTo>
                          <a:pt x="628" y="1149"/>
                        </a:lnTo>
                        <a:lnTo>
                          <a:pt x="630" y="1158"/>
                        </a:lnTo>
                        <a:lnTo>
                          <a:pt x="633" y="1167"/>
                        </a:lnTo>
                        <a:lnTo>
                          <a:pt x="637" y="1178"/>
                        </a:lnTo>
                        <a:lnTo>
                          <a:pt x="645" y="1188"/>
                        </a:lnTo>
                        <a:lnTo>
                          <a:pt x="651" y="1193"/>
                        </a:lnTo>
                        <a:lnTo>
                          <a:pt x="657" y="1197"/>
                        </a:lnTo>
                        <a:lnTo>
                          <a:pt x="666" y="1202"/>
                        </a:lnTo>
                        <a:lnTo>
                          <a:pt x="675" y="1206"/>
                        </a:lnTo>
                        <a:lnTo>
                          <a:pt x="685" y="1208"/>
                        </a:lnTo>
                        <a:lnTo>
                          <a:pt x="697" y="1211"/>
                        </a:lnTo>
                        <a:lnTo>
                          <a:pt x="703" y="1211"/>
                        </a:lnTo>
                        <a:lnTo>
                          <a:pt x="710" y="1213"/>
                        </a:lnTo>
                        <a:lnTo>
                          <a:pt x="716" y="1217"/>
                        </a:lnTo>
                        <a:lnTo>
                          <a:pt x="717" y="1219"/>
                        </a:lnTo>
                        <a:lnTo>
                          <a:pt x="719" y="1223"/>
                        </a:lnTo>
                        <a:lnTo>
                          <a:pt x="719" y="1228"/>
                        </a:lnTo>
                        <a:lnTo>
                          <a:pt x="719" y="1234"/>
                        </a:lnTo>
                        <a:lnTo>
                          <a:pt x="716" y="1240"/>
                        </a:lnTo>
                        <a:lnTo>
                          <a:pt x="713" y="1249"/>
                        </a:lnTo>
                        <a:lnTo>
                          <a:pt x="708" y="1258"/>
                        </a:lnTo>
                        <a:lnTo>
                          <a:pt x="700" y="1268"/>
                        </a:lnTo>
                        <a:lnTo>
                          <a:pt x="640" y="1291"/>
                        </a:lnTo>
                        <a:lnTo>
                          <a:pt x="598" y="1303"/>
                        </a:lnTo>
                        <a:lnTo>
                          <a:pt x="556" y="1288"/>
                        </a:lnTo>
                        <a:lnTo>
                          <a:pt x="509" y="1276"/>
                        </a:lnTo>
                        <a:lnTo>
                          <a:pt x="506" y="1311"/>
                        </a:lnTo>
                        <a:lnTo>
                          <a:pt x="466" y="1296"/>
                        </a:lnTo>
                        <a:lnTo>
                          <a:pt x="433" y="1283"/>
                        </a:lnTo>
                        <a:lnTo>
                          <a:pt x="383" y="1276"/>
                        </a:lnTo>
                        <a:lnTo>
                          <a:pt x="376" y="1222"/>
                        </a:lnTo>
                        <a:lnTo>
                          <a:pt x="367" y="1203"/>
                        </a:lnTo>
                        <a:lnTo>
                          <a:pt x="302" y="1203"/>
                        </a:lnTo>
                        <a:lnTo>
                          <a:pt x="257" y="1206"/>
                        </a:lnTo>
                        <a:lnTo>
                          <a:pt x="237" y="1214"/>
                        </a:lnTo>
                        <a:lnTo>
                          <a:pt x="165" y="1219"/>
                        </a:lnTo>
                        <a:lnTo>
                          <a:pt x="127" y="1268"/>
                        </a:lnTo>
                        <a:lnTo>
                          <a:pt x="88" y="1333"/>
                        </a:lnTo>
                        <a:lnTo>
                          <a:pt x="11" y="1395"/>
                        </a:lnTo>
                        <a:lnTo>
                          <a:pt x="8" y="1406"/>
                        </a:lnTo>
                        <a:lnTo>
                          <a:pt x="3" y="1419"/>
                        </a:lnTo>
                        <a:lnTo>
                          <a:pt x="2" y="1437"/>
                        </a:lnTo>
                        <a:lnTo>
                          <a:pt x="0" y="1460"/>
                        </a:lnTo>
                        <a:lnTo>
                          <a:pt x="2" y="1472"/>
                        </a:lnTo>
                        <a:lnTo>
                          <a:pt x="3" y="1486"/>
                        </a:lnTo>
                        <a:lnTo>
                          <a:pt x="6" y="1499"/>
                        </a:lnTo>
                        <a:lnTo>
                          <a:pt x="11" y="1513"/>
                        </a:lnTo>
                        <a:lnTo>
                          <a:pt x="15" y="1528"/>
                        </a:lnTo>
                        <a:lnTo>
                          <a:pt x="23" y="1545"/>
                        </a:lnTo>
                        <a:lnTo>
                          <a:pt x="20" y="1548"/>
                        </a:lnTo>
                        <a:lnTo>
                          <a:pt x="18" y="1554"/>
                        </a:lnTo>
                        <a:lnTo>
                          <a:pt x="18" y="1561"/>
                        </a:lnTo>
                        <a:lnTo>
                          <a:pt x="20" y="1573"/>
                        </a:lnTo>
                        <a:lnTo>
                          <a:pt x="23" y="1587"/>
                        </a:lnTo>
                        <a:lnTo>
                          <a:pt x="30" y="1606"/>
                        </a:lnTo>
                        <a:lnTo>
                          <a:pt x="42" y="1628"/>
                        </a:lnTo>
                        <a:lnTo>
                          <a:pt x="44" y="1632"/>
                        </a:lnTo>
                        <a:lnTo>
                          <a:pt x="48" y="1643"/>
                        </a:lnTo>
                        <a:lnTo>
                          <a:pt x="57" y="1658"/>
                        </a:lnTo>
                        <a:lnTo>
                          <a:pt x="63" y="1665"/>
                        </a:lnTo>
                        <a:lnTo>
                          <a:pt x="71" y="1673"/>
                        </a:lnTo>
                        <a:lnTo>
                          <a:pt x="80" y="1679"/>
                        </a:lnTo>
                        <a:lnTo>
                          <a:pt x="92" y="1685"/>
                        </a:lnTo>
                        <a:lnTo>
                          <a:pt x="106" y="1690"/>
                        </a:lnTo>
                        <a:lnTo>
                          <a:pt x="121" y="1693"/>
                        </a:lnTo>
                        <a:lnTo>
                          <a:pt x="139" y="1694"/>
                        </a:lnTo>
                        <a:lnTo>
                          <a:pt x="159" y="1693"/>
                        </a:lnTo>
                        <a:lnTo>
                          <a:pt x="181" y="1690"/>
                        </a:lnTo>
                        <a:lnTo>
                          <a:pt x="207" y="1682"/>
                        </a:lnTo>
                        <a:lnTo>
                          <a:pt x="242" y="1677"/>
                        </a:lnTo>
                        <a:lnTo>
                          <a:pt x="272" y="1682"/>
                        </a:lnTo>
                        <a:lnTo>
                          <a:pt x="322" y="1677"/>
                        </a:lnTo>
                        <a:lnTo>
                          <a:pt x="309" y="1697"/>
                        </a:lnTo>
                        <a:lnTo>
                          <a:pt x="349" y="1697"/>
                        </a:lnTo>
                        <a:lnTo>
                          <a:pt x="352" y="1747"/>
                        </a:lnTo>
                        <a:lnTo>
                          <a:pt x="352" y="1757"/>
                        </a:lnTo>
                        <a:lnTo>
                          <a:pt x="350" y="1779"/>
                        </a:lnTo>
                        <a:lnTo>
                          <a:pt x="350" y="1791"/>
                        </a:lnTo>
                        <a:lnTo>
                          <a:pt x="350" y="1800"/>
                        </a:lnTo>
                        <a:lnTo>
                          <a:pt x="353" y="1809"/>
                        </a:lnTo>
                        <a:lnTo>
                          <a:pt x="355" y="1810"/>
                        </a:lnTo>
                        <a:lnTo>
                          <a:pt x="356" y="1812"/>
                        </a:lnTo>
                        <a:lnTo>
                          <a:pt x="367" y="1818"/>
                        </a:lnTo>
                        <a:lnTo>
                          <a:pt x="379" y="1828"/>
                        </a:lnTo>
                        <a:lnTo>
                          <a:pt x="385" y="1834"/>
                        </a:lnTo>
                        <a:lnTo>
                          <a:pt x="389" y="1842"/>
                        </a:lnTo>
                        <a:lnTo>
                          <a:pt x="393" y="1850"/>
                        </a:lnTo>
                        <a:lnTo>
                          <a:pt x="394" y="1859"/>
                        </a:lnTo>
                        <a:lnTo>
                          <a:pt x="396" y="1868"/>
                        </a:lnTo>
                        <a:lnTo>
                          <a:pt x="397" y="1880"/>
                        </a:lnTo>
                        <a:lnTo>
                          <a:pt x="402" y="1905"/>
                        </a:lnTo>
                        <a:lnTo>
                          <a:pt x="409" y="1934"/>
                        </a:lnTo>
                        <a:lnTo>
                          <a:pt x="405" y="1963"/>
                        </a:lnTo>
                        <a:lnTo>
                          <a:pt x="400" y="1988"/>
                        </a:lnTo>
                        <a:lnTo>
                          <a:pt x="399" y="2018"/>
                        </a:lnTo>
                        <a:lnTo>
                          <a:pt x="400" y="2047"/>
                        </a:lnTo>
                        <a:lnTo>
                          <a:pt x="405" y="2083"/>
                        </a:lnTo>
                        <a:lnTo>
                          <a:pt x="409" y="2126"/>
                        </a:lnTo>
                        <a:lnTo>
                          <a:pt x="444" y="2163"/>
                        </a:lnTo>
                        <a:lnTo>
                          <a:pt x="468" y="2192"/>
                        </a:lnTo>
                        <a:lnTo>
                          <a:pt x="476" y="2204"/>
                        </a:lnTo>
                        <a:lnTo>
                          <a:pt x="479" y="2210"/>
                        </a:lnTo>
                        <a:lnTo>
                          <a:pt x="476" y="2253"/>
                        </a:lnTo>
                        <a:lnTo>
                          <a:pt x="471" y="2287"/>
                        </a:lnTo>
                        <a:lnTo>
                          <a:pt x="533" y="2307"/>
                        </a:lnTo>
                        <a:lnTo>
                          <a:pt x="590" y="2295"/>
                        </a:lnTo>
                        <a:lnTo>
                          <a:pt x="620" y="2245"/>
                        </a:lnTo>
                        <a:lnTo>
                          <a:pt x="690" y="2192"/>
                        </a:lnTo>
                        <a:lnTo>
                          <a:pt x="690" y="2130"/>
                        </a:lnTo>
                        <a:lnTo>
                          <a:pt x="735" y="2118"/>
                        </a:lnTo>
                        <a:lnTo>
                          <a:pt x="735" y="2068"/>
                        </a:lnTo>
                        <a:lnTo>
                          <a:pt x="735" y="2023"/>
                        </a:lnTo>
                        <a:lnTo>
                          <a:pt x="740" y="2022"/>
                        </a:lnTo>
                        <a:lnTo>
                          <a:pt x="750" y="2019"/>
                        </a:lnTo>
                        <a:lnTo>
                          <a:pt x="764" y="2013"/>
                        </a:lnTo>
                        <a:lnTo>
                          <a:pt x="771" y="2008"/>
                        </a:lnTo>
                        <a:lnTo>
                          <a:pt x="779" y="2002"/>
                        </a:lnTo>
                        <a:lnTo>
                          <a:pt x="785" y="1994"/>
                        </a:lnTo>
                        <a:lnTo>
                          <a:pt x="791" y="1985"/>
                        </a:lnTo>
                        <a:lnTo>
                          <a:pt x="797" y="1975"/>
                        </a:lnTo>
                        <a:lnTo>
                          <a:pt x="800" y="1961"/>
                        </a:lnTo>
                        <a:lnTo>
                          <a:pt x="802" y="1946"/>
                        </a:lnTo>
                        <a:lnTo>
                          <a:pt x="802" y="1930"/>
                        </a:lnTo>
                        <a:lnTo>
                          <a:pt x="799" y="1910"/>
                        </a:lnTo>
                        <a:lnTo>
                          <a:pt x="793" y="1889"/>
                        </a:lnTo>
                        <a:lnTo>
                          <a:pt x="790" y="1819"/>
                        </a:lnTo>
                        <a:lnTo>
                          <a:pt x="824" y="1782"/>
                        </a:lnTo>
                        <a:lnTo>
                          <a:pt x="845" y="1759"/>
                        </a:lnTo>
                        <a:lnTo>
                          <a:pt x="868" y="1736"/>
                        </a:lnTo>
                        <a:lnTo>
                          <a:pt x="892" y="1708"/>
                        </a:lnTo>
                        <a:lnTo>
                          <a:pt x="903" y="1691"/>
                        </a:lnTo>
                        <a:lnTo>
                          <a:pt x="913" y="1676"/>
                        </a:lnTo>
                        <a:lnTo>
                          <a:pt x="922" y="1659"/>
                        </a:lnTo>
                        <a:lnTo>
                          <a:pt x="930" y="1644"/>
                        </a:lnTo>
                        <a:lnTo>
                          <a:pt x="936" y="1629"/>
                        </a:lnTo>
                        <a:lnTo>
                          <a:pt x="937" y="1614"/>
                        </a:lnTo>
                        <a:lnTo>
                          <a:pt x="937" y="1608"/>
                        </a:lnTo>
                        <a:lnTo>
                          <a:pt x="936" y="1602"/>
                        </a:lnTo>
                        <a:lnTo>
                          <a:pt x="934" y="1596"/>
                        </a:lnTo>
                        <a:lnTo>
                          <a:pt x="931" y="1590"/>
                        </a:lnTo>
                        <a:lnTo>
                          <a:pt x="916" y="1597"/>
                        </a:lnTo>
                        <a:lnTo>
                          <a:pt x="883" y="1611"/>
                        </a:lnTo>
                        <a:lnTo>
                          <a:pt x="865" y="1617"/>
                        </a:lnTo>
                        <a:lnTo>
                          <a:pt x="848" y="1620"/>
                        </a:lnTo>
                        <a:lnTo>
                          <a:pt x="842" y="1622"/>
                        </a:lnTo>
                        <a:lnTo>
                          <a:pt x="836" y="1622"/>
                        </a:lnTo>
                        <a:lnTo>
                          <a:pt x="833" y="1620"/>
                        </a:lnTo>
                        <a:lnTo>
                          <a:pt x="832" y="1617"/>
                        </a:lnTo>
                        <a:lnTo>
                          <a:pt x="824" y="1588"/>
                        </a:lnTo>
                        <a:lnTo>
                          <a:pt x="820" y="1575"/>
                        </a:lnTo>
                        <a:lnTo>
                          <a:pt x="770" y="1513"/>
                        </a:lnTo>
                        <a:lnTo>
                          <a:pt x="765" y="1499"/>
                        </a:lnTo>
                        <a:lnTo>
                          <a:pt x="764" y="1487"/>
                        </a:lnTo>
                        <a:lnTo>
                          <a:pt x="762" y="1475"/>
                        </a:lnTo>
                        <a:lnTo>
                          <a:pt x="761" y="1468"/>
                        </a:lnTo>
                        <a:lnTo>
                          <a:pt x="758" y="1459"/>
                        </a:lnTo>
                        <a:lnTo>
                          <a:pt x="747" y="1437"/>
                        </a:lnTo>
                        <a:lnTo>
                          <a:pt x="732" y="1410"/>
                        </a:lnTo>
                        <a:lnTo>
                          <a:pt x="685" y="1353"/>
                        </a:lnTo>
                        <a:lnTo>
                          <a:pt x="720" y="1326"/>
                        </a:lnTo>
                        <a:lnTo>
                          <a:pt x="728" y="1371"/>
                        </a:lnTo>
                        <a:lnTo>
                          <a:pt x="777" y="1440"/>
                        </a:lnTo>
                        <a:lnTo>
                          <a:pt x="820" y="1510"/>
                        </a:lnTo>
                        <a:lnTo>
                          <a:pt x="847" y="1575"/>
                        </a:lnTo>
                        <a:lnTo>
                          <a:pt x="877" y="1560"/>
                        </a:lnTo>
                        <a:lnTo>
                          <a:pt x="931" y="1528"/>
                        </a:lnTo>
                        <a:lnTo>
                          <a:pt x="981" y="1505"/>
                        </a:lnTo>
                        <a:lnTo>
                          <a:pt x="1031" y="1483"/>
                        </a:lnTo>
                        <a:lnTo>
                          <a:pt x="1024" y="1445"/>
                        </a:lnTo>
                        <a:lnTo>
                          <a:pt x="1004" y="1418"/>
                        </a:lnTo>
                        <a:lnTo>
                          <a:pt x="999" y="1383"/>
                        </a:lnTo>
                        <a:lnTo>
                          <a:pt x="957" y="1388"/>
                        </a:lnTo>
                        <a:lnTo>
                          <a:pt x="915" y="1341"/>
                        </a:lnTo>
                        <a:lnTo>
                          <a:pt x="915" y="1314"/>
                        </a:lnTo>
                        <a:lnTo>
                          <a:pt x="928" y="1324"/>
                        </a:lnTo>
                        <a:lnTo>
                          <a:pt x="942" y="1335"/>
                        </a:lnTo>
                        <a:lnTo>
                          <a:pt x="962" y="1347"/>
                        </a:lnTo>
                        <a:lnTo>
                          <a:pt x="984" y="1359"/>
                        </a:lnTo>
                        <a:lnTo>
                          <a:pt x="1010" y="1371"/>
                        </a:lnTo>
                        <a:lnTo>
                          <a:pt x="1037" y="1380"/>
                        </a:lnTo>
                        <a:lnTo>
                          <a:pt x="1051" y="1385"/>
                        </a:lnTo>
                        <a:lnTo>
                          <a:pt x="1064" y="1388"/>
                        </a:lnTo>
                        <a:lnTo>
                          <a:pt x="1153" y="1410"/>
                        </a:lnTo>
                        <a:lnTo>
                          <a:pt x="1156" y="1456"/>
                        </a:lnTo>
                        <a:lnTo>
                          <a:pt x="1218" y="1453"/>
                        </a:lnTo>
                        <a:lnTo>
                          <a:pt x="1203" y="1510"/>
                        </a:lnTo>
                        <a:lnTo>
                          <a:pt x="1276" y="1632"/>
                        </a:lnTo>
                        <a:lnTo>
                          <a:pt x="1279" y="1635"/>
                        </a:lnTo>
                        <a:lnTo>
                          <a:pt x="1283" y="1637"/>
                        </a:lnTo>
                        <a:lnTo>
                          <a:pt x="1288" y="1637"/>
                        </a:lnTo>
                        <a:lnTo>
                          <a:pt x="1292" y="1637"/>
                        </a:lnTo>
                        <a:lnTo>
                          <a:pt x="1298" y="1634"/>
                        </a:lnTo>
                        <a:lnTo>
                          <a:pt x="1304" y="1628"/>
                        </a:lnTo>
                        <a:lnTo>
                          <a:pt x="1310" y="1617"/>
                        </a:lnTo>
                        <a:lnTo>
                          <a:pt x="1318" y="1600"/>
                        </a:lnTo>
                        <a:lnTo>
                          <a:pt x="1330" y="1578"/>
                        </a:lnTo>
                        <a:lnTo>
                          <a:pt x="1345" y="1554"/>
                        </a:lnTo>
                        <a:lnTo>
                          <a:pt x="1354" y="1540"/>
                        </a:lnTo>
                        <a:lnTo>
                          <a:pt x="1365" y="1526"/>
                        </a:lnTo>
                        <a:lnTo>
                          <a:pt x="1375" y="1514"/>
                        </a:lnTo>
                        <a:lnTo>
                          <a:pt x="1389" y="1502"/>
                        </a:lnTo>
                        <a:lnTo>
                          <a:pt x="1402" y="1490"/>
                        </a:lnTo>
                        <a:lnTo>
                          <a:pt x="1418" y="1481"/>
                        </a:lnTo>
                        <a:lnTo>
                          <a:pt x="1434" y="1472"/>
                        </a:lnTo>
                        <a:lnTo>
                          <a:pt x="1451" y="1466"/>
                        </a:lnTo>
                        <a:lnTo>
                          <a:pt x="1470" y="1462"/>
                        </a:lnTo>
                        <a:lnTo>
                          <a:pt x="1490" y="1460"/>
                        </a:lnTo>
                        <a:lnTo>
                          <a:pt x="1502" y="1496"/>
                        </a:lnTo>
                        <a:lnTo>
                          <a:pt x="1510" y="1526"/>
                        </a:lnTo>
                        <a:lnTo>
                          <a:pt x="1513" y="1540"/>
                        </a:lnTo>
                        <a:lnTo>
                          <a:pt x="1513" y="1552"/>
                        </a:lnTo>
                        <a:lnTo>
                          <a:pt x="1517" y="1554"/>
                        </a:lnTo>
                        <a:lnTo>
                          <a:pt x="1522" y="1555"/>
                        </a:lnTo>
                        <a:lnTo>
                          <a:pt x="1526" y="1557"/>
                        </a:lnTo>
                        <a:lnTo>
                          <a:pt x="1532" y="1555"/>
                        </a:lnTo>
                        <a:lnTo>
                          <a:pt x="1540" y="1554"/>
                        </a:lnTo>
                        <a:lnTo>
                          <a:pt x="1546" y="1548"/>
                        </a:lnTo>
                        <a:lnTo>
                          <a:pt x="1552" y="1540"/>
                        </a:lnTo>
                        <a:lnTo>
                          <a:pt x="1552" y="1560"/>
                        </a:lnTo>
                        <a:lnTo>
                          <a:pt x="1553" y="1581"/>
                        </a:lnTo>
                        <a:lnTo>
                          <a:pt x="1555" y="1605"/>
                        </a:lnTo>
                        <a:lnTo>
                          <a:pt x="1559" y="1629"/>
                        </a:lnTo>
                        <a:lnTo>
                          <a:pt x="1564" y="1653"/>
                        </a:lnTo>
                        <a:lnTo>
                          <a:pt x="1568" y="1664"/>
                        </a:lnTo>
                        <a:lnTo>
                          <a:pt x="1572" y="1673"/>
                        </a:lnTo>
                        <a:lnTo>
                          <a:pt x="1578" y="1680"/>
                        </a:lnTo>
                        <a:lnTo>
                          <a:pt x="1582" y="1685"/>
                        </a:lnTo>
                        <a:lnTo>
                          <a:pt x="1594" y="1696"/>
                        </a:lnTo>
                        <a:lnTo>
                          <a:pt x="1608" y="1708"/>
                        </a:lnTo>
                        <a:lnTo>
                          <a:pt x="1635" y="1733"/>
                        </a:lnTo>
                        <a:lnTo>
                          <a:pt x="1649" y="1742"/>
                        </a:lnTo>
                        <a:lnTo>
                          <a:pt x="1659" y="1750"/>
                        </a:lnTo>
                        <a:lnTo>
                          <a:pt x="1664" y="1753"/>
                        </a:lnTo>
                        <a:lnTo>
                          <a:pt x="1668" y="1753"/>
                        </a:lnTo>
                        <a:lnTo>
                          <a:pt x="1671" y="1753"/>
                        </a:lnTo>
                        <a:lnTo>
                          <a:pt x="1674" y="1751"/>
                        </a:lnTo>
                        <a:lnTo>
                          <a:pt x="1679" y="1745"/>
                        </a:lnTo>
                        <a:lnTo>
                          <a:pt x="1680" y="1739"/>
                        </a:lnTo>
                        <a:lnTo>
                          <a:pt x="1682" y="1732"/>
                        </a:lnTo>
                        <a:lnTo>
                          <a:pt x="1682" y="1726"/>
                        </a:lnTo>
                        <a:lnTo>
                          <a:pt x="1682" y="1720"/>
                        </a:lnTo>
                        <a:lnTo>
                          <a:pt x="1679" y="1714"/>
                        </a:lnTo>
                        <a:lnTo>
                          <a:pt x="1676" y="1708"/>
                        </a:lnTo>
                        <a:lnTo>
                          <a:pt x="1671" y="1702"/>
                        </a:lnTo>
                        <a:lnTo>
                          <a:pt x="1665" y="1694"/>
                        </a:lnTo>
                        <a:lnTo>
                          <a:pt x="1659" y="1686"/>
                        </a:lnTo>
                        <a:lnTo>
                          <a:pt x="1645" y="1665"/>
                        </a:lnTo>
                        <a:lnTo>
                          <a:pt x="1624" y="1628"/>
                        </a:lnTo>
                        <a:lnTo>
                          <a:pt x="1621" y="1620"/>
                        </a:lnTo>
                        <a:lnTo>
                          <a:pt x="1618" y="1611"/>
                        </a:lnTo>
                        <a:lnTo>
                          <a:pt x="1614" y="1593"/>
                        </a:lnTo>
                        <a:lnTo>
                          <a:pt x="1614" y="1578"/>
                        </a:lnTo>
                        <a:lnTo>
                          <a:pt x="1612" y="1570"/>
                        </a:lnTo>
                        <a:lnTo>
                          <a:pt x="1644" y="1610"/>
                        </a:lnTo>
                        <a:lnTo>
                          <a:pt x="1645" y="1614"/>
                        </a:lnTo>
                        <a:lnTo>
                          <a:pt x="1647" y="1620"/>
                        </a:lnTo>
                        <a:lnTo>
                          <a:pt x="1652" y="1625"/>
                        </a:lnTo>
                        <a:lnTo>
                          <a:pt x="1656" y="1629"/>
                        </a:lnTo>
                        <a:lnTo>
                          <a:pt x="1661" y="1629"/>
                        </a:lnTo>
                        <a:lnTo>
                          <a:pt x="1665" y="1631"/>
                        </a:lnTo>
                        <a:lnTo>
                          <a:pt x="1670" y="1629"/>
                        </a:lnTo>
                        <a:lnTo>
                          <a:pt x="1676" y="1628"/>
                        </a:lnTo>
                        <a:lnTo>
                          <a:pt x="1689" y="1620"/>
                        </a:lnTo>
                        <a:lnTo>
                          <a:pt x="1697" y="1616"/>
                        </a:lnTo>
                        <a:lnTo>
                          <a:pt x="1703" y="1610"/>
                        </a:lnTo>
                        <a:lnTo>
                          <a:pt x="1707" y="1603"/>
                        </a:lnTo>
                        <a:lnTo>
                          <a:pt x="1712" y="1596"/>
                        </a:lnTo>
                        <a:lnTo>
                          <a:pt x="1718" y="1582"/>
                        </a:lnTo>
                        <a:lnTo>
                          <a:pt x="1721" y="1569"/>
                        </a:lnTo>
                        <a:lnTo>
                          <a:pt x="1721" y="1555"/>
                        </a:lnTo>
                        <a:lnTo>
                          <a:pt x="1721" y="1546"/>
                        </a:lnTo>
                        <a:lnTo>
                          <a:pt x="1721" y="1537"/>
                        </a:lnTo>
                        <a:lnTo>
                          <a:pt x="1679" y="1510"/>
                        </a:lnTo>
                        <a:lnTo>
                          <a:pt x="1679" y="1463"/>
                        </a:lnTo>
                        <a:lnTo>
                          <a:pt x="1724" y="1448"/>
                        </a:lnTo>
                        <a:lnTo>
                          <a:pt x="1721" y="1487"/>
                        </a:lnTo>
                        <a:lnTo>
                          <a:pt x="1722" y="1490"/>
                        </a:lnTo>
                        <a:lnTo>
                          <a:pt x="1727" y="1499"/>
                        </a:lnTo>
                        <a:lnTo>
                          <a:pt x="1732" y="1502"/>
                        </a:lnTo>
                        <a:lnTo>
                          <a:pt x="1735" y="1505"/>
                        </a:lnTo>
                        <a:lnTo>
                          <a:pt x="1739" y="1507"/>
                        </a:lnTo>
                        <a:lnTo>
                          <a:pt x="1744" y="1505"/>
                        </a:lnTo>
                        <a:lnTo>
                          <a:pt x="1751" y="1499"/>
                        </a:lnTo>
                        <a:lnTo>
                          <a:pt x="1756" y="1492"/>
                        </a:lnTo>
                        <a:lnTo>
                          <a:pt x="1759" y="1483"/>
                        </a:lnTo>
                        <a:lnTo>
                          <a:pt x="1759" y="1456"/>
                        </a:lnTo>
                        <a:lnTo>
                          <a:pt x="1778" y="1442"/>
                        </a:lnTo>
                        <a:lnTo>
                          <a:pt x="1799" y="1427"/>
                        </a:lnTo>
                        <a:lnTo>
                          <a:pt x="1824" y="1409"/>
                        </a:lnTo>
                        <a:lnTo>
                          <a:pt x="1849" y="1389"/>
                        </a:lnTo>
                        <a:lnTo>
                          <a:pt x="1870" y="1368"/>
                        </a:lnTo>
                        <a:lnTo>
                          <a:pt x="1879" y="1359"/>
                        </a:lnTo>
                        <a:lnTo>
                          <a:pt x="1886" y="1350"/>
                        </a:lnTo>
                        <a:lnTo>
                          <a:pt x="1890" y="1341"/>
                        </a:lnTo>
                        <a:lnTo>
                          <a:pt x="1893" y="1333"/>
                        </a:lnTo>
                        <a:lnTo>
                          <a:pt x="1896" y="1311"/>
                        </a:lnTo>
                        <a:lnTo>
                          <a:pt x="1899" y="1297"/>
                        </a:lnTo>
                        <a:lnTo>
                          <a:pt x="1899" y="1288"/>
                        </a:lnTo>
                        <a:lnTo>
                          <a:pt x="1899" y="1283"/>
                        </a:lnTo>
                        <a:lnTo>
                          <a:pt x="1896" y="1279"/>
                        </a:lnTo>
                        <a:lnTo>
                          <a:pt x="1890" y="1267"/>
                        </a:lnTo>
                        <a:lnTo>
                          <a:pt x="1884" y="1250"/>
                        </a:lnTo>
                        <a:lnTo>
                          <a:pt x="1878" y="1229"/>
                        </a:lnTo>
                        <a:lnTo>
                          <a:pt x="1893" y="1184"/>
                        </a:lnTo>
                        <a:lnTo>
                          <a:pt x="1854" y="1179"/>
                        </a:lnTo>
                        <a:lnTo>
                          <a:pt x="1854" y="1157"/>
                        </a:lnTo>
                        <a:lnTo>
                          <a:pt x="1893" y="1142"/>
                        </a:lnTo>
                        <a:lnTo>
                          <a:pt x="1931" y="1142"/>
                        </a:lnTo>
                        <a:lnTo>
                          <a:pt x="1950" y="1176"/>
                        </a:lnTo>
                        <a:lnTo>
                          <a:pt x="1947" y="1234"/>
                        </a:lnTo>
                        <a:lnTo>
                          <a:pt x="1996" y="1211"/>
                        </a:lnTo>
                        <a:lnTo>
                          <a:pt x="1996" y="1161"/>
                        </a:lnTo>
                        <a:lnTo>
                          <a:pt x="1973" y="1129"/>
                        </a:lnTo>
                        <a:lnTo>
                          <a:pt x="1996" y="1104"/>
                        </a:lnTo>
                        <a:lnTo>
                          <a:pt x="2003" y="1077"/>
                        </a:lnTo>
                        <a:lnTo>
                          <a:pt x="2058" y="1069"/>
                        </a:lnTo>
                        <a:lnTo>
                          <a:pt x="2067" y="1060"/>
                        </a:lnTo>
                        <a:lnTo>
                          <a:pt x="2089" y="1039"/>
                        </a:lnTo>
                        <a:lnTo>
                          <a:pt x="2101" y="1025"/>
                        </a:lnTo>
                        <a:lnTo>
                          <a:pt x="2112" y="1012"/>
                        </a:lnTo>
                        <a:lnTo>
                          <a:pt x="2121" y="1000"/>
                        </a:lnTo>
                        <a:lnTo>
                          <a:pt x="2127" y="989"/>
                        </a:lnTo>
                        <a:lnTo>
                          <a:pt x="2135" y="953"/>
                        </a:lnTo>
                        <a:lnTo>
                          <a:pt x="2141" y="929"/>
                        </a:lnTo>
                        <a:lnTo>
                          <a:pt x="2144" y="902"/>
                        </a:lnTo>
                        <a:lnTo>
                          <a:pt x="2147" y="876"/>
                        </a:lnTo>
                        <a:lnTo>
                          <a:pt x="2147" y="865"/>
                        </a:lnTo>
                        <a:lnTo>
                          <a:pt x="2145" y="855"/>
                        </a:lnTo>
                        <a:lnTo>
                          <a:pt x="2144" y="847"/>
                        </a:lnTo>
                        <a:lnTo>
                          <a:pt x="2141" y="841"/>
                        </a:lnTo>
                        <a:lnTo>
                          <a:pt x="2136" y="837"/>
                        </a:lnTo>
                        <a:lnTo>
                          <a:pt x="2130" y="835"/>
                        </a:lnTo>
                        <a:lnTo>
                          <a:pt x="2120" y="835"/>
                        </a:lnTo>
                        <a:lnTo>
                          <a:pt x="2113" y="834"/>
                        </a:lnTo>
                        <a:lnTo>
                          <a:pt x="2112" y="832"/>
                        </a:lnTo>
                        <a:lnTo>
                          <a:pt x="2112" y="831"/>
                        </a:lnTo>
                        <a:lnTo>
                          <a:pt x="2116" y="829"/>
                        </a:lnTo>
                        <a:lnTo>
                          <a:pt x="2120" y="828"/>
                        </a:lnTo>
                        <a:lnTo>
                          <a:pt x="2095" y="835"/>
                        </a:lnTo>
                        <a:lnTo>
                          <a:pt x="2107" y="800"/>
                        </a:lnTo>
                        <a:lnTo>
                          <a:pt x="2142" y="763"/>
                        </a:lnTo>
                        <a:lnTo>
                          <a:pt x="2172" y="701"/>
                        </a:lnTo>
                        <a:lnTo>
                          <a:pt x="2264" y="705"/>
                        </a:lnTo>
                        <a:lnTo>
                          <a:pt x="2322" y="723"/>
                        </a:lnTo>
                        <a:lnTo>
                          <a:pt x="2369" y="708"/>
                        </a:lnTo>
                        <a:lnTo>
                          <a:pt x="2394" y="663"/>
                        </a:lnTo>
                        <a:lnTo>
                          <a:pt x="2441" y="656"/>
                        </a:lnTo>
                        <a:lnTo>
                          <a:pt x="2430" y="669"/>
                        </a:lnTo>
                        <a:lnTo>
                          <a:pt x="2418" y="686"/>
                        </a:lnTo>
                        <a:lnTo>
                          <a:pt x="2406" y="708"/>
                        </a:lnTo>
                        <a:lnTo>
                          <a:pt x="2394" y="739"/>
                        </a:lnTo>
                        <a:lnTo>
                          <a:pt x="2388" y="755"/>
                        </a:lnTo>
                        <a:lnTo>
                          <a:pt x="2382" y="775"/>
                        </a:lnTo>
                        <a:lnTo>
                          <a:pt x="2378" y="794"/>
                        </a:lnTo>
                        <a:lnTo>
                          <a:pt x="2375" y="817"/>
                        </a:lnTo>
                        <a:lnTo>
                          <a:pt x="2373" y="841"/>
                        </a:lnTo>
                        <a:lnTo>
                          <a:pt x="2372" y="865"/>
                        </a:lnTo>
                        <a:lnTo>
                          <a:pt x="2384" y="912"/>
                        </a:lnTo>
                        <a:lnTo>
                          <a:pt x="2434" y="835"/>
                        </a:lnTo>
                        <a:lnTo>
                          <a:pt x="2440" y="828"/>
                        </a:lnTo>
                        <a:lnTo>
                          <a:pt x="2452" y="813"/>
                        </a:lnTo>
                        <a:lnTo>
                          <a:pt x="2458" y="802"/>
                        </a:lnTo>
                        <a:lnTo>
                          <a:pt x="2462" y="793"/>
                        </a:lnTo>
                        <a:lnTo>
                          <a:pt x="2465" y="784"/>
                        </a:lnTo>
                        <a:lnTo>
                          <a:pt x="2465" y="781"/>
                        </a:lnTo>
                        <a:lnTo>
                          <a:pt x="2464" y="778"/>
                        </a:lnTo>
                        <a:lnTo>
                          <a:pt x="2449" y="745"/>
                        </a:lnTo>
                        <a:lnTo>
                          <a:pt x="2441" y="723"/>
                        </a:lnTo>
                        <a:lnTo>
                          <a:pt x="2446" y="717"/>
                        </a:lnTo>
                        <a:lnTo>
                          <a:pt x="2456" y="702"/>
                        </a:lnTo>
                        <a:lnTo>
                          <a:pt x="2471" y="686"/>
                        </a:lnTo>
                        <a:lnTo>
                          <a:pt x="2479" y="678"/>
                        </a:lnTo>
                        <a:lnTo>
                          <a:pt x="2486" y="674"/>
                        </a:lnTo>
                        <a:close/>
                      </a:path>
                    </a:pathLst>
                  </a:custGeom>
                  <a:grpFill/>
                  <a:ln w="12700" cap="rnd" cmpd="sng">
                    <a:noFill/>
                    <a:prstDash val="solid"/>
                    <a:round/>
                    <a:headEnd type="none" w="med" len="med"/>
                    <a:tailEnd type="none" w="med" len="med"/>
                  </a:ln>
                  <a:effectLst/>
                </p:spPr>
                <p:txBody>
                  <a:bodyPr/>
                  <a:p>
                    <a:endParaRPr lang="zh-CN" altLang="en-US" sz="1400">
                      <a:cs typeface="+mn-ea"/>
                      <a:sym typeface="+mn-lt"/>
                    </a:endParaRPr>
                  </a:p>
                </p:txBody>
              </p:sp>
              <p:sp>
                <p:nvSpPr>
                  <p:cNvPr id="30725" name="Freeform 11"/>
                  <p:cNvSpPr/>
                  <p:nvPr/>
                </p:nvSpPr>
                <p:spPr bwMode="auto">
                  <a:xfrm>
                    <a:off x="4108564" y="2050052"/>
                    <a:ext cx="64342" cy="179557"/>
                  </a:xfrm>
                  <a:custGeom>
                    <a:avLst/>
                    <a:gdLst/>
                    <a:ahLst/>
                    <a:cxnLst>
                      <a:cxn ang="0">
                        <a:pos x="5" y="160"/>
                      </a:cxn>
                      <a:cxn ang="0">
                        <a:pos x="35" y="145"/>
                      </a:cxn>
                      <a:cxn ang="0">
                        <a:pos x="35" y="107"/>
                      </a:cxn>
                      <a:cxn ang="0">
                        <a:pos x="43" y="65"/>
                      </a:cxn>
                      <a:cxn ang="0">
                        <a:pos x="35" y="11"/>
                      </a:cxn>
                      <a:cxn ang="0">
                        <a:pos x="23" y="0"/>
                      </a:cxn>
                      <a:cxn ang="0">
                        <a:pos x="8" y="26"/>
                      </a:cxn>
                      <a:cxn ang="0">
                        <a:pos x="8" y="88"/>
                      </a:cxn>
                      <a:cxn ang="0">
                        <a:pos x="0" y="138"/>
                      </a:cxn>
                      <a:cxn ang="0">
                        <a:pos x="5" y="160"/>
                      </a:cxn>
                    </a:cxnLst>
                    <a:rect l="0" t="0" r="r" b="b"/>
                    <a:pathLst>
                      <a:path w="43" h="160">
                        <a:moveTo>
                          <a:pt x="5" y="160"/>
                        </a:moveTo>
                        <a:lnTo>
                          <a:pt x="35" y="145"/>
                        </a:lnTo>
                        <a:lnTo>
                          <a:pt x="35" y="107"/>
                        </a:lnTo>
                        <a:lnTo>
                          <a:pt x="43" y="65"/>
                        </a:lnTo>
                        <a:lnTo>
                          <a:pt x="35" y="11"/>
                        </a:lnTo>
                        <a:lnTo>
                          <a:pt x="23" y="0"/>
                        </a:lnTo>
                        <a:lnTo>
                          <a:pt x="8" y="26"/>
                        </a:lnTo>
                        <a:lnTo>
                          <a:pt x="8" y="88"/>
                        </a:lnTo>
                        <a:lnTo>
                          <a:pt x="0" y="138"/>
                        </a:lnTo>
                        <a:lnTo>
                          <a:pt x="5" y="160"/>
                        </a:lnTo>
                        <a:close/>
                      </a:path>
                    </a:pathLst>
                  </a:custGeom>
                  <a:grpFill/>
                  <a:ln w="12700" cap="rnd" cmpd="sng">
                    <a:noFill/>
                    <a:prstDash val="solid"/>
                    <a:round/>
                    <a:headEnd type="none" w="med" len="med"/>
                    <a:tailEnd type="none" w="med" len="med"/>
                  </a:ln>
                  <a:effectLst/>
                </p:spPr>
                <p:txBody>
                  <a:bodyPr/>
                  <a:p>
                    <a:endParaRPr lang="zh-CN" altLang="en-US" sz="1400">
                      <a:cs typeface="+mn-ea"/>
                      <a:sym typeface="+mn-lt"/>
                    </a:endParaRPr>
                  </a:p>
                </p:txBody>
              </p:sp>
              <p:sp>
                <p:nvSpPr>
                  <p:cNvPr id="30726" name="Freeform 12"/>
                  <p:cNvSpPr/>
                  <p:nvPr/>
                </p:nvSpPr>
                <p:spPr bwMode="auto">
                  <a:xfrm>
                    <a:off x="4063674" y="2268887"/>
                    <a:ext cx="119705" cy="56111"/>
                  </a:xfrm>
                  <a:custGeom>
                    <a:avLst/>
                    <a:gdLst/>
                    <a:ahLst/>
                    <a:cxnLst>
                      <a:cxn ang="0">
                        <a:pos x="27" y="47"/>
                      </a:cxn>
                      <a:cxn ang="0">
                        <a:pos x="0" y="50"/>
                      </a:cxn>
                      <a:cxn ang="0">
                        <a:pos x="18" y="7"/>
                      </a:cxn>
                      <a:cxn ang="0">
                        <a:pos x="50" y="0"/>
                      </a:cxn>
                      <a:cxn ang="0">
                        <a:pos x="80" y="30"/>
                      </a:cxn>
                      <a:cxn ang="0">
                        <a:pos x="61" y="50"/>
                      </a:cxn>
                      <a:cxn ang="0">
                        <a:pos x="27" y="47"/>
                      </a:cxn>
                    </a:cxnLst>
                    <a:rect l="0" t="0" r="r" b="b"/>
                    <a:pathLst>
                      <a:path w="80" h="50">
                        <a:moveTo>
                          <a:pt x="27" y="47"/>
                        </a:moveTo>
                        <a:lnTo>
                          <a:pt x="0" y="50"/>
                        </a:lnTo>
                        <a:lnTo>
                          <a:pt x="18" y="7"/>
                        </a:lnTo>
                        <a:lnTo>
                          <a:pt x="50" y="0"/>
                        </a:lnTo>
                        <a:lnTo>
                          <a:pt x="80" y="30"/>
                        </a:lnTo>
                        <a:lnTo>
                          <a:pt x="61" y="50"/>
                        </a:lnTo>
                        <a:lnTo>
                          <a:pt x="27" y="47"/>
                        </a:lnTo>
                        <a:close/>
                      </a:path>
                    </a:pathLst>
                  </a:custGeom>
                  <a:grpFill/>
                  <a:ln w="12700" cap="rnd" cmpd="sng">
                    <a:noFill/>
                    <a:prstDash val="solid"/>
                    <a:round/>
                    <a:headEnd type="none" w="med" len="med"/>
                    <a:tailEnd type="none" w="med" len="med"/>
                  </a:ln>
                  <a:effectLst/>
                </p:spPr>
                <p:txBody>
                  <a:bodyPr/>
                  <a:p>
                    <a:endParaRPr lang="zh-CN" altLang="en-US" sz="1400">
                      <a:cs typeface="+mn-ea"/>
                      <a:sym typeface="+mn-lt"/>
                    </a:endParaRPr>
                  </a:p>
                </p:txBody>
              </p:sp>
              <p:sp>
                <p:nvSpPr>
                  <p:cNvPr id="30727" name="Freeform 13"/>
                  <p:cNvSpPr/>
                  <p:nvPr/>
                </p:nvSpPr>
                <p:spPr bwMode="auto">
                  <a:xfrm>
                    <a:off x="3873643" y="2346321"/>
                    <a:ext cx="242402" cy="162724"/>
                  </a:xfrm>
                  <a:custGeom>
                    <a:avLst/>
                    <a:gdLst/>
                    <a:ahLst/>
                    <a:cxnLst>
                      <a:cxn ang="0">
                        <a:pos x="135" y="8"/>
                      </a:cxn>
                      <a:cxn ang="0">
                        <a:pos x="115" y="28"/>
                      </a:cxn>
                      <a:cxn ang="0">
                        <a:pos x="100" y="46"/>
                      </a:cxn>
                      <a:cxn ang="0">
                        <a:pos x="88" y="50"/>
                      </a:cxn>
                      <a:cxn ang="0">
                        <a:pos x="73" y="61"/>
                      </a:cxn>
                      <a:cxn ang="0">
                        <a:pos x="70" y="88"/>
                      </a:cxn>
                      <a:cxn ang="0">
                        <a:pos x="23" y="88"/>
                      </a:cxn>
                      <a:cxn ang="0">
                        <a:pos x="0" y="111"/>
                      </a:cxn>
                      <a:cxn ang="0">
                        <a:pos x="23" y="135"/>
                      </a:cxn>
                      <a:cxn ang="0">
                        <a:pos x="62" y="142"/>
                      </a:cxn>
                      <a:cxn ang="0">
                        <a:pos x="85" y="145"/>
                      </a:cxn>
                      <a:cxn ang="0">
                        <a:pos x="115" y="130"/>
                      </a:cxn>
                      <a:cxn ang="0">
                        <a:pos x="130" y="77"/>
                      </a:cxn>
                      <a:cxn ang="0">
                        <a:pos x="150" y="50"/>
                      </a:cxn>
                      <a:cxn ang="0">
                        <a:pos x="162" y="23"/>
                      </a:cxn>
                      <a:cxn ang="0">
                        <a:pos x="162" y="0"/>
                      </a:cxn>
                      <a:cxn ang="0">
                        <a:pos x="135" y="8"/>
                      </a:cxn>
                    </a:cxnLst>
                    <a:rect l="0" t="0" r="r" b="b"/>
                    <a:pathLst>
                      <a:path w="162" h="145">
                        <a:moveTo>
                          <a:pt x="135" y="8"/>
                        </a:moveTo>
                        <a:lnTo>
                          <a:pt x="115" y="28"/>
                        </a:lnTo>
                        <a:lnTo>
                          <a:pt x="100" y="46"/>
                        </a:lnTo>
                        <a:lnTo>
                          <a:pt x="88" y="50"/>
                        </a:lnTo>
                        <a:lnTo>
                          <a:pt x="73" y="61"/>
                        </a:lnTo>
                        <a:lnTo>
                          <a:pt x="70" y="88"/>
                        </a:lnTo>
                        <a:lnTo>
                          <a:pt x="23" y="88"/>
                        </a:lnTo>
                        <a:lnTo>
                          <a:pt x="0" y="111"/>
                        </a:lnTo>
                        <a:lnTo>
                          <a:pt x="23" y="135"/>
                        </a:lnTo>
                        <a:lnTo>
                          <a:pt x="62" y="142"/>
                        </a:lnTo>
                        <a:lnTo>
                          <a:pt x="85" y="145"/>
                        </a:lnTo>
                        <a:lnTo>
                          <a:pt x="115" y="130"/>
                        </a:lnTo>
                        <a:lnTo>
                          <a:pt x="130" y="77"/>
                        </a:lnTo>
                        <a:lnTo>
                          <a:pt x="150" y="50"/>
                        </a:lnTo>
                        <a:lnTo>
                          <a:pt x="162" y="23"/>
                        </a:lnTo>
                        <a:lnTo>
                          <a:pt x="162" y="0"/>
                        </a:lnTo>
                        <a:lnTo>
                          <a:pt x="135" y="8"/>
                        </a:lnTo>
                        <a:close/>
                      </a:path>
                    </a:pathLst>
                  </a:custGeom>
                  <a:grpFill/>
                  <a:ln w="12700" cap="rnd" cmpd="sng">
                    <a:noFill/>
                    <a:prstDash val="solid"/>
                    <a:round/>
                    <a:headEnd type="none" w="med" len="med"/>
                    <a:tailEnd type="none" w="med" len="med"/>
                  </a:ln>
                  <a:effectLst/>
                </p:spPr>
                <p:txBody>
                  <a:bodyPr/>
                  <a:p>
                    <a:endParaRPr lang="zh-CN" altLang="en-US" sz="1400">
                      <a:cs typeface="+mn-ea"/>
                      <a:sym typeface="+mn-lt"/>
                    </a:endParaRPr>
                  </a:p>
                </p:txBody>
              </p:sp>
              <p:sp>
                <p:nvSpPr>
                  <p:cNvPr id="30728" name="Freeform 14"/>
                  <p:cNvSpPr/>
                  <p:nvPr/>
                </p:nvSpPr>
                <p:spPr bwMode="auto">
                  <a:xfrm>
                    <a:off x="3840725" y="2509044"/>
                    <a:ext cx="67334" cy="35911"/>
                  </a:xfrm>
                  <a:custGeom>
                    <a:avLst/>
                    <a:gdLst/>
                    <a:ahLst/>
                    <a:cxnLst>
                      <a:cxn ang="0">
                        <a:pos x="18" y="27"/>
                      </a:cxn>
                      <a:cxn ang="0">
                        <a:pos x="0" y="8"/>
                      </a:cxn>
                      <a:cxn ang="0">
                        <a:pos x="27" y="0"/>
                      </a:cxn>
                      <a:cxn ang="0">
                        <a:pos x="45" y="12"/>
                      </a:cxn>
                      <a:cxn ang="0">
                        <a:pos x="37" y="32"/>
                      </a:cxn>
                      <a:cxn ang="0">
                        <a:pos x="18" y="27"/>
                      </a:cxn>
                    </a:cxnLst>
                    <a:rect l="0" t="0" r="r" b="b"/>
                    <a:pathLst>
                      <a:path w="45" h="32">
                        <a:moveTo>
                          <a:pt x="18" y="27"/>
                        </a:moveTo>
                        <a:lnTo>
                          <a:pt x="0" y="8"/>
                        </a:lnTo>
                        <a:lnTo>
                          <a:pt x="27" y="0"/>
                        </a:lnTo>
                        <a:lnTo>
                          <a:pt x="45" y="12"/>
                        </a:lnTo>
                        <a:lnTo>
                          <a:pt x="37" y="32"/>
                        </a:lnTo>
                        <a:lnTo>
                          <a:pt x="18" y="27"/>
                        </a:lnTo>
                        <a:close/>
                      </a:path>
                    </a:pathLst>
                  </a:custGeom>
                  <a:grpFill/>
                  <a:ln w="25400" cmpd="sng">
                    <a:noFill/>
                    <a:round/>
                  </a:ln>
                  <a:effectLst/>
                </p:spPr>
                <p:txBody>
                  <a:bodyPr/>
                  <a:p>
                    <a:endParaRPr lang="zh-CN" altLang="en-US" sz="1400">
                      <a:cs typeface="+mn-ea"/>
                      <a:sym typeface="+mn-lt"/>
                    </a:endParaRPr>
                  </a:p>
                </p:txBody>
              </p:sp>
              <p:sp>
                <p:nvSpPr>
                  <p:cNvPr id="30729" name="Freeform 15"/>
                  <p:cNvSpPr/>
                  <p:nvPr/>
                </p:nvSpPr>
                <p:spPr bwMode="auto">
                  <a:xfrm>
                    <a:off x="3643212" y="2657179"/>
                    <a:ext cx="100253" cy="54990"/>
                  </a:xfrm>
                  <a:custGeom>
                    <a:avLst/>
                    <a:gdLst/>
                    <a:ahLst/>
                    <a:cxnLst>
                      <a:cxn ang="0">
                        <a:pos x="25" y="49"/>
                      </a:cxn>
                      <a:cxn ang="0">
                        <a:pos x="47" y="37"/>
                      </a:cxn>
                      <a:cxn ang="0">
                        <a:pos x="67" y="7"/>
                      </a:cxn>
                      <a:cxn ang="0">
                        <a:pos x="40" y="0"/>
                      </a:cxn>
                      <a:cxn ang="0">
                        <a:pos x="0" y="30"/>
                      </a:cxn>
                      <a:cxn ang="0">
                        <a:pos x="25" y="49"/>
                      </a:cxn>
                    </a:cxnLst>
                    <a:rect l="0" t="0" r="r" b="b"/>
                    <a:pathLst>
                      <a:path w="67" h="49">
                        <a:moveTo>
                          <a:pt x="25" y="49"/>
                        </a:moveTo>
                        <a:lnTo>
                          <a:pt x="47" y="37"/>
                        </a:lnTo>
                        <a:lnTo>
                          <a:pt x="67" y="7"/>
                        </a:lnTo>
                        <a:lnTo>
                          <a:pt x="40" y="0"/>
                        </a:lnTo>
                        <a:lnTo>
                          <a:pt x="0" y="30"/>
                        </a:lnTo>
                        <a:lnTo>
                          <a:pt x="25" y="49"/>
                        </a:lnTo>
                        <a:close/>
                      </a:path>
                    </a:pathLst>
                  </a:custGeom>
                  <a:grpFill/>
                  <a:ln w="25400" cmpd="sng">
                    <a:noFill/>
                    <a:round/>
                  </a:ln>
                  <a:effectLst/>
                </p:spPr>
                <p:txBody>
                  <a:bodyPr/>
                  <a:p>
                    <a:endParaRPr lang="zh-CN" altLang="en-US" sz="1400">
                      <a:cs typeface="+mn-ea"/>
                      <a:sym typeface="+mn-lt"/>
                    </a:endParaRPr>
                  </a:p>
                </p:txBody>
              </p:sp>
              <p:sp>
                <p:nvSpPr>
                  <p:cNvPr id="30731" name="Freeform 17"/>
                  <p:cNvSpPr/>
                  <p:nvPr/>
                </p:nvSpPr>
                <p:spPr bwMode="auto">
                  <a:xfrm>
                    <a:off x="2107998" y="3257573"/>
                    <a:ext cx="178061" cy="244646"/>
                  </a:xfrm>
                  <a:custGeom>
                    <a:avLst/>
                    <a:gdLst/>
                    <a:ahLst/>
                    <a:cxnLst>
                      <a:cxn ang="0">
                        <a:pos x="119" y="70"/>
                      </a:cxn>
                      <a:cxn ang="0">
                        <a:pos x="107" y="23"/>
                      </a:cxn>
                      <a:cxn ang="0">
                        <a:pos x="92" y="0"/>
                      </a:cxn>
                      <a:cxn ang="0">
                        <a:pos x="72" y="23"/>
                      </a:cxn>
                      <a:cxn ang="0">
                        <a:pos x="35" y="58"/>
                      </a:cxn>
                      <a:cxn ang="0">
                        <a:pos x="29" y="62"/>
                      </a:cxn>
                      <a:cxn ang="0">
                        <a:pos x="18" y="71"/>
                      </a:cxn>
                      <a:cxn ang="0">
                        <a:pos x="10" y="77"/>
                      </a:cxn>
                      <a:cxn ang="0">
                        <a:pos x="6" y="85"/>
                      </a:cxn>
                      <a:cxn ang="0">
                        <a:pos x="1" y="93"/>
                      </a:cxn>
                      <a:cxn ang="0">
                        <a:pos x="0" y="100"/>
                      </a:cxn>
                      <a:cxn ang="0">
                        <a:pos x="1" y="117"/>
                      </a:cxn>
                      <a:cxn ang="0">
                        <a:pos x="6" y="136"/>
                      </a:cxn>
                      <a:cxn ang="0">
                        <a:pos x="12" y="157"/>
                      </a:cxn>
                      <a:cxn ang="0">
                        <a:pos x="12" y="200"/>
                      </a:cxn>
                      <a:cxn ang="0">
                        <a:pos x="16" y="204"/>
                      </a:cxn>
                      <a:cxn ang="0">
                        <a:pos x="30" y="212"/>
                      </a:cxn>
                      <a:cxn ang="0">
                        <a:pos x="36" y="215"/>
                      </a:cxn>
                      <a:cxn ang="0">
                        <a:pos x="42" y="218"/>
                      </a:cxn>
                      <a:cxn ang="0">
                        <a:pos x="47" y="218"/>
                      </a:cxn>
                      <a:cxn ang="0">
                        <a:pos x="48" y="216"/>
                      </a:cxn>
                      <a:cxn ang="0">
                        <a:pos x="50" y="215"/>
                      </a:cxn>
                      <a:cxn ang="0">
                        <a:pos x="65" y="160"/>
                      </a:cxn>
                      <a:cxn ang="0">
                        <a:pos x="89" y="103"/>
                      </a:cxn>
                      <a:cxn ang="0">
                        <a:pos x="119" y="70"/>
                      </a:cxn>
                    </a:cxnLst>
                    <a:rect l="0" t="0" r="r" b="b"/>
                    <a:pathLst>
                      <a:path w="119" h="218">
                        <a:moveTo>
                          <a:pt x="119" y="70"/>
                        </a:moveTo>
                        <a:lnTo>
                          <a:pt x="107" y="23"/>
                        </a:lnTo>
                        <a:lnTo>
                          <a:pt x="92" y="0"/>
                        </a:lnTo>
                        <a:lnTo>
                          <a:pt x="72" y="23"/>
                        </a:lnTo>
                        <a:lnTo>
                          <a:pt x="35" y="58"/>
                        </a:lnTo>
                        <a:lnTo>
                          <a:pt x="29" y="62"/>
                        </a:lnTo>
                        <a:lnTo>
                          <a:pt x="18" y="71"/>
                        </a:lnTo>
                        <a:lnTo>
                          <a:pt x="10" y="77"/>
                        </a:lnTo>
                        <a:lnTo>
                          <a:pt x="6" y="85"/>
                        </a:lnTo>
                        <a:lnTo>
                          <a:pt x="1" y="93"/>
                        </a:lnTo>
                        <a:lnTo>
                          <a:pt x="0" y="100"/>
                        </a:lnTo>
                        <a:lnTo>
                          <a:pt x="1" y="117"/>
                        </a:lnTo>
                        <a:lnTo>
                          <a:pt x="6" y="136"/>
                        </a:lnTo>
                        <a:lnTo>
                          <a:pt x="12" y="157"/>
                        </a:lnTo>
                        <a:lnTo>
                          <a:pt x="12" y="200"/>
                        </a:lnTo>
                        <a:lnTo>
                          <a:pt x="16" y="204"/>
                        </a:lnTo>
                        <a:lnTo>
                          <a:pt x="30" y="212"/>
                        </a:lnTo>
                        <a:lnTo>
                          <a:pt x="36" y="215"/>
                        </a:lnTo>
                        <a:lnTo>
                          <a:pt x="42" y="218"/>
                        </a:lnTo>
                        <a:lnTo>
                          <a:pt x="47" y="218"/>
                        </a:lnTo>
                        <a:lnTo>
                          <a:pt x="48" y="216"/>
                        </a:lnTo>
                        <a:lnTo>
                          <a:pt x="50" y="215"/>
                        </a:lnTo>
                        <a:lnTo>
                          <a:pt x="65" y="160"/>
                        </a:lnTo>
                        <a:lnTo>
                          <a:pt x="89" y="103"/>
                        </a:lnTo>
                        <a:lnTo>
                          <a:pt x="119" y="70"/>
                        </a:lnTo>
                        <a:close/>
                      </a:path>
                    </a:pathLst>
                  </a:custGeom>
                  <a:grpFill/>
                  <a:ln w="12700" cap="rnd" cmpd="sng">
                    <a:noFill/>
                    <a:prstDash val="solid"/>
                    <a:round/>
                    <a:headEnd type="none" w="med" len="med"/>
                    <a:tailEnd type="none" w="med" len="med"/>
                  </a:ln>
                  <a:effectLst/>
                </p:spPr>
                <p:txBody>
                  <a:bodyPr/>
                  <a:p>
                    <a:endParaRPr lang="zh-CN" altLang="en-US" sz="1400">
                      <a:cs typeface="+mn-ea"/>
                      <a:sym typeface="+mn-lt"/>
                    </a:endParaRPr>
                  </a:p>
                </p:txBody>
              </p:sp>
              <p:sp>
                <p:nvSpPr>
                  <p:cNvPr id="30757" name="Oval 159"/>
                  <p:cNvSpPr>
                    <a:spLocks noChangeArrowheads="1"/>
                  </p:cNvSpPr>
                  <p:nvPr/>
                </p:nvSpPr>
                <p:spPr bwMode="auto">
                  <a:xfrm>
                    <a:off x="3394581" y="2385627"/>
                    <a:ext cx="136165" cy="124008"/>
                  </a:xfrm>
                  <a:prstGeom prst="ellipse">
                    <a:avLst/>
                  </a:prstGeom>
                  <a:solidFill>
                    <a:srgbClr val="C00000"/>
                  </a:solidFill>
                  <a:ln w="19050" cmpd="sng">
                    <a:solidFill>
                      <a:schemeClr val="bg1"/>
                    </a:solidFill>
                    <a:round/>
                  </a:ln>
                </p:spPr>
                <p:txBody>
                  <a:bodyPr wrap="none" anchor="ctr"/>
                  <a:p>
                    <a:pPr algn="ctr"/>
                    <a:endParaRPr lang="ko-KR" altLang="en-US" sz="1400">
                      <a:cs typeface="+mn-ea"/>
                      <a:sym typeface="+mn-lt"/>
                    </a:endParaRPr>
                  </a:p>
                </p:txBody>
              </p:sp>
              <p:sp>
                <p:nvSpPr>
                  <p:cNvPr id="35" name="Oval 159"/>
                  <p:cNvSpPr>
                    <a:spLocks noChangeArrowheads="1"/>
                  </p:cNvSpPr>
                  <p:nvPr/>
                </p:nvSpPr>
                <p:spPr bwMode="auto">
                  <a:xfrm>
                    <a:off x="3971948" y="2336625"/>
                    <a:ext cx="136165" cy="124008"/>
                  </a:xfrm>
                  <a:prstGeom prst="ellipse">
                    <a:avLst/>
                  </a:prstGeom>
                  <a:solidFill>
                    <a:schemeClr val="accent6"/>
                  </a:solidFill>
                  <a:ln w="19050" cmpd="sng">
                    <a:solidFill>
                      <a:schemeClr val="bg1"/>
                    </a:solidFill>
                    <a:round/>
                  </a:ln>
                </p:spPr>
                <p:txBody>
                  <a:bodyPr wrap="none" anchor="ctr"/>
                  <a:p>
                    <a:pPr algn="ctr"/>
                    <a:endParaRPr lang="ko-KR" altLang="en-US" sz="1400">
                      <a:cs typeface="+mn-ea"/>
                      <a:sym typeface="+mn-lt"/>
                    </a:endParaRPr>
                  </a:p>
                </p:txBody>
              </p:sp>
              <p:sp>
                <p:nvSpPr>
                  <p:cNvPr id="36" name="Oval 159"/>
                  <p:cNvSpPr>
                    <a:spLocks noChangeArrowheads="1"/>
                  </p:cNvSpPr>
                  <p:nvPr/>
                </p:nvSpPr>
                <p:spPr bwMode="auto">
                  <a:xfrm>
                    <a:off x="2707673" y="2712994"/>
                    <a:ext cx="136165" cy="124008"/>
                  </a:xfrm>
                  <a:prstGeom prst="ellipse">
                    <a:avLst/>
                  </a:prstGeom>
                  <a:solidFill>
                    <a:schemeClr val="accent6"/>
                  </a:solidFill>
                  <a:ln w="19050" cmpd="sng">
                    <a:solidFill>
                      <a:schemeClr val="bg1"/>
                    </a:solidFill>
                    <a:round/>
                  </a:ln>
                </p:spPr>
                <p:txBody>
                  <a:bodyPr wrap="none" anchor="ctr"/>
                  <a:p>
                    <a:pPr algn="ctr"/>
                    <a:endParaRPr lang="ko-KR" altLang="en-US" sz="1400">
                      <a:cs typeface="+mn-ea"/>
                      <a:sym typeface="+mn-lt"/>
                    </a:endParaRPr>
                  </a:p>
                </p:txBody>
              </p:sp>
            </p:grpSp>
            <p:sp>
              <p:nvSpPr>
                <p:cNvPr id="30760" name="Oval 160"/>
                <p:cNvSpPr>
                  <a:spLocks noChangeArrowheads="1"/>
                </p:cNvSpPr>
                <p:nvPr/>
              </p:nvSpPr>
              <p:spPr bwMode="auto">
                <a:xfrm>
                  <a:off x="3394479" y="1528487"/>
                  <a:ext cx="136165" cy="124008"/>
                </a:xfrm>
                <a:prstGeom prst="ellipse">
                  <a:avLst/>
                </a:prstGeom>
                <a:solidFill>
                  <a:schemeClr val="accent6"/>
                </a:solidFill>
                <a:ln w="19050" cmpd="sng">
                  <a:solidFill>
                    <a:schemeClr val="bg1"/>
                  </a:solidFill>
                  <a:round/>
                </a:ln>
              </p:spPr>
              <p:txBody>
                <a:bodyPr wrap="none" anchor="ctr"/>
                <a:p>
                  <a:pPr algn="ctr"/>
                  <a:endParaRPr lang="ko-KR" altLang="en-US" sz="1400">
                    <a:cs typeface="+mn-ea"/>
                    <a:sym typeface="+mn-lt"/>
                  </a:endParaRPr>
                </a:p>
              </p:txBody>
            </p:sp>
            <p:sp>
              <p:nvSpPr>
                <p:cNvPr id="37" name="Oval 160"/>
                <p:cNvSpPr>
                  <a:spLocks noChangeArrowheads="1"/>
                </p:cNvSpPr>
                <p:nvPr/>
              </p:nvSpPr>
              <p:spPr bwMode="auto">
                <a:xfrm>
                  <a:off x="2571407" y="1450219"/>
                  <a:ext cx="136165" cy="124008"/>
                </a:xfrm>
                <a:prstGeom prst="ellipse">
                  <a:avLst/>
                </a:prstGeom>
                <a:solidFill>
                  <a:schemeClr val="accent6"/>
                </a:solidFill>
                <a:ln w="19050" cmpd="sng">
                  <a:solidFill>
                    <a:schemeClr val="bg1"/>
                  </a:solidFill>
                  <a:round/>
                </a:ln>
              </p:spPr>
              <p:txBody>
                <a:bodyPr wrap="none" anchor="ctr"/>
                <a:p>
                  <a:pPr algn="ctr"/>
                  <a:endParaRPr lang="ko-KR" altLang="en-US" sz="1400">
                    <a:cs typeface="+mn-ea"/>
                    <a:sym typeface="+mn-lt"/>
                  </a:endParaRPr>
                </a:p>
              </p:txBody>
            </p:sp>
          </p:grpSp>
          <p:sp>
            <p:nvSpPr>
              <p:cNvPr id="30752" name="Oval 161"/>
              <p:cNvSpPr>
                <a:spLocks noChangeArrowheads="1"/>
              </p:cNvSpPr>
              <p:nvPr/>
            </p:nvSpPr>
            <p:spPr bwMode="auto">
              <a:xfrm>
                <a:off x="6502616" y="2668687"/>
                <a:ext cx="136165" cy="124008"/>
              </a:xfrm>
              <a:prstGeom prst="ellipse">
                <a:avLst/>
              </a:prstGeom>
              <a:solidFill>
                <a:srgbClr val="C00000"/>
              </a:solidFill>
              <a:ln w="19050" cmpd="sng">
                <a:solidFill>
                  <a:schemeClr val="bg1"/>
                </a:solidFill>
                <a:round/>
              </a:ln>
            </p:spPr>
            <p:txBody>
              <a:bodyPr wrap="none" anchor="ctr"/>
              <a:p>
                <a:pPr algn="ctr"/>
                <a:endParaRPr lang="ko-KR" altLang="en-US" sz="1400">
                  <a:cs typeface="+mn-ea"/>
                  <a:sym typeface="+mn-lt"/>
                </a:endParaRPr>
              </a:p>
            </p:txBody>
          </p:sp>
        </p:grpSp>
      </p:grpSp>
      <p:grpSp>
        <p:nvGrpSpPr>
          <p:cNvPr id="38" name="组合 37"/>
          <p:cNvGrpSpPr/>
          <p:nvPr/>
        </p:nvGrpSpPr>
        <p:grpSpPr>
          <a:xfrm>
            <a:off x="2771775" y="847090"/>
            <a:ext cx="3024505" cy="2142532"/>
            <a:chOff x="4759" y="846"/>
            <a:chExt cx="4763" cy="3374"/>
          </a:xfrm>
          <a:solidFill>
            <a:schemeClr val="bg2">
              <a:lumMod val="75000"/>
            </a:schemeClr>
          </a:solidFill>
        </p:grpSpPr>
        <p:sp>
          <p:nvSpPr>
            <p:cNvPr id="30756" name="AutoShape 156"/>
            <p:cNvSpPr>
              <a:spLocks noChangeArrowheads="1"/>
            </p:cNvSpPr>
            <p:nvPr/>
          </p:nvSpPr>
          <p:spPr bwMode="auto">
            <a:xfrm>
              <a:off x="6179" y="3937"/>
              <a:ext cx="2041" cy="283"/>
            </a:xfrm>
            <a:prstGeom prst="roundRect">
              <a:avLst>
                <a:gd name="adj" fmla="val 13273"/>
              </a:avLst>
            </a:prstGeom>
            <a:grpFill/>
            <a:ln>
              <a:solidFill>
                <a:schemeClr val="bg2">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sz="1200" dirty="0">
                  <a:solidFill>
                    <a:prstClr val="white"/>
                  </a:solidFill>
                  <a:cs typeface="+mn-ea"/>
                  <a:sym typeface="+mn-lt"/>
                </a:rPr>
                <a:t>Asia</a:t>
              </a:r>
              <a:endParaRPr lang="ko-KR" altLang="en-US" sz="1200" dirty="0">
                <a:solidFill>
                  <a:prstClr val="white"/>
                </a:solidFill>
                <a:cs typeface="+mn-ea"/>
                <a:sym typeface="+mn-lt"/>
              </a:endParaRPr>
            </a:p>
          </p:txBody>
        </p:sp>
        <p:cxnSp>
          <p:nvCxnSpPr>
            <p:cNvPr id="30758" name="AutoShape 164"/>
            <p:cNvCxnSpPr>
              <a:cxnSpLocks noChangeShapeType="1"/>
            </p:cNvCxnSpPr>
            <p:nvPr/>
          </p:nvCxnSpPr>
          <p:spPr bwMode="auto">
            <a:xfrm>
              <a:off x="5803" y="3309"/>
              <a:ext cx="763" cy="645"/>
            </a:xfrm>
            <a:prstGeom prst="straightConnector1">
              <a:avLst/>
            </a:prstGeom>
            <a:grpFill/>
            <a:ln w="9525" cmpd="sng">
              <a:solidFill>
                <a:schemeClr val="bg2">
                  <a:lumMod val="75000"/>
                </a:schemeClr>
              </a:solidFill>
              <a:round/>
            </a:ln>
          </p:spPr>
        </p:cxnSp>
        <p:sp>
          <p:nvSpPr>
            <p:cNvPr id="41" name="AutoShape 156"/>
            <p:cNvSpPr>
              <a:spLocks noChangeArrowheads="1"/>
            </p:cNvSpPr>
            <p:nvPr/>
          </p:nvSpPr>
          <p:spPr bwMode="auto">
            <a:xfrm>
              <a:off x="4811" y="846"/>
              <a:ext cx="2041" cy="283"/>
            </a:xfrm>
            <a:prstGeom prst="roundRect">
              <a:avLst>
                <a:gd name="adj" fmla="val 13273"/>
              </a:avLst>
            </a:prstGeom>
            <a:solidFill>
              <a:schemeClr val="bg2">
                <a:lumMod val="75000"/>
              </a:schemeClr>
            </a:solidFill>
            <a:ln>
              <a:solidFill>
                <a:schemeClr val="bg2">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sz="1200" dirty="0">
                  <a:solidFill>
                    <a:prstClr val="white"/>
                  </a:solidFill>
                  <a:cs typeface="+mn-ea"/>
                  <a:sym typeface="+mn-lt"/>
                </a:rPr>
                <a:t>Europe</a:t>
              </a:r>
              <a:endParaRPr lang="en-US" sz="1200" dirty="0">
                <a:solidFill>
                  <a:prstClr val="white"/>
                </a:solidFill>
                <a:cs typeface="+mn-ea"/>
                <a:sym typeface="+mn-lt"/>
              </a:endParaRPr>
            </a:p>
          </p:txBody>
        </p:sp>
        <p:cxnSp>
          <p:nvCxnSpPr>
            <p:cNvPr id="42" name="AutoShape 164"/>
            <p:cNvCxnSpPr>
              <a:cxnSpLocks noChangeShapeType="1"/>
            </p:cNvCxnSpPr>
            <p:nvPr/>
          </p:nvCxnSpPr>
          <p:spPr bwMode="auto">
            <a:xfrm flipH="1">
              <a:off x="5666" y="1218"/>
              <a:ext cx="38" cy="643"/>
            </a:xfrm>
            <a:prstGeom prst="straightConnector1">
              <a:avLst/>
            </a:prstGeom>
            <a:solidFill>
              <a:schemeClr val="bg2">
                <a:lumMod val="75000"/>
              </a:schemeClr>
            </a:solidFill>
            <a:ln w="9525" cmpd="sng">
              <a:solidFill>
                <a:schemeClr val="bg2">
                  <a:lumMod val="75000"/>
                </a:schemeClr>
              </a:solidFill>
              <a:round/>
            </a:ln>
          </p:spPr>
        </p:cxnSp>
        <p:cxnSp>
          <p:nvCxnSpPr>
            <p:cNvPr id="49" name="AutoShape 164"/>
            <p:cNvCxnSpPr>
              <a:cxnSpLocks noChangeShapeType="1"/>
            </p:cNvCxnSpPr>
            <p:nvPr/>
          </p:nvCxnSpPr>
          <p:spPr bwMode="auto">
            <a:xfrm flipH="1">
              <a:off x="4759" y="1181"/>
              <a:ext cx="718" cy="567"/>
            </a:xfrm>
            <a:prstGeom prst="straightConnector1">
              <a:avLst/>
            </a:prstGeom>
            <a:solidFill>
              <a:schemeClr val="bg2">
                <a:lumMod val="75000"/>
              </a:schemeClr>
            </a:solidFill>
            <a:ln w="9525" cmpd="sng">
              <a:solidFill>
                <a:schemeClr val="bg2">
                  <a:lumMod val="75000"/>
                </a:schemeClr>
              </a:solidFill>
              <a:round/>
            </a:ln>
          </p:spPr>
        </p:cxnSp>
        <p:sp>
          <p:nvSpPr>
            <p:cNvPr id="50" name="AutoShape 156"/>
            <p:cNvSpPr>
              <a:spLocks noChangeArrowheads="1"/>
            </p:cNvSpPr>
            <p:nvPr/>
          </p:nvSpPr>
          <p:spPr bwMode="auto">
            <a:xfrm>
              <a:off x="7027" y="3026"/>
              <a:ext cx="2041" cy="283"/>
            </a:xfrm>
            <a:prstGeom prst="roundRect">
              <a:avLst>
                <a:gd name="adj" fmla="val 13273"/>
              </a:avLst>
            </a:prstGeom>
            <a:solidFill>
              <a:schemeClr val="bg2">
                <a:lumMod val="75000"/>
              </a:schemeClr>
            </a:solidFill>
            <a:ln>
              <a:solidFill>
                <a:schemeClr val="bg2">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sz="1200" dirty="0">
                  <a:solidFill>
                    <a:prstClr val="white"/>
                  </a:solidFill>
                  <a:cs typeface="+mn-ea"/>
                  <a:sym typeface="+mn-lt"/>
                </a:rPr>
                <a:t>North America</a:t>
              </a:r>
              <a:endParaRPr lang="ko-KR" altLang="en-US" sz="1200" dirty="0">
                <a:solidFill>
                  <a:prstClr val="white"/>
                </a:solidFill>
                <a:cs typeface="+mn-ea"/>
                <a:sym typeface="+mn-lt"/>
              </a:endParaRPr>
            </a:p>
          </p:txBody>
        </p:sp>
        <p:cxnSp>
          <p:nvCxnSpPr>
            <p:cNvPr id="51" name="AutoShape 164"/>
            <p:cNvCxnSpPr>
              <a:cxnSpLocks noChangeShapeType="1"/>
            </p:cNvCxnSpPr>
            <p:nvPr/>
          </p:nvCxnSpPr>
          <p:spPr bwMode="auto">
            <a:xfrm flipH="1">
              <a:off x="8332" y="2198"/>
              <a:ext cx="58" cy="684"/>
            </a:xfrm>
            <a:prstGeom prst="straightConnector1">
              <a:avLst/>
            </a:prstGeom>
            <a:solidFill>
              <a:schemeClr val="bg2">
                <a:lumMod val="75000"/>
              </a:schemeClr>
            </a:solidFill>
            <a:ln w="9525" cmpd="sng">
              <a:solidFill>
                <a:schemeClr val="bg2">
                  <a:lumMod val="75000"/>
                </a:schemeClr>
              </a:solidFill>
              <a:round/>
            </a:ln>
          </p:spPr>
        </p:cxnSp>
        <p:cxnSp>
          <p:nvCxnSpPr>
            <p:cNvPr id="52" name="AutoShape 164"/>
            <p:cNvCxnSpPr>
              <a:cxnSpLocks noChangeShapeType="1"/>
            </p:cNvCxnSpPr>
            <p:nvPr/>
          </p:nvCxnSpPr>
          <p:spPr bwMode="auto">
            <a:xfrm>
              <a:off x="8388" y="3340"/>
              <a:ext cx="1134" cy="335"/>
            </a:xfrm>
            <a:prstGeom prst="straightConnector1">
              <a:avLst/>
            </a:prstGeom>
            <a:solidFill>
              <a:schemeClr val="bg2">
                <a:lumMod val="75000"/>
              </a:schemeClr>
            </a:solidFill>
            <a:ln w="9525" cmpd="sng">
              <a:solidFill>
                <a:schemeClr val="bg2">
                  <a:lumMod val="75000"/>
                </a:schemeClr>
              </a:solidFill>
              <a:round/>
            </a:ln>
          </p:spPr>
        </p:cxnSp>
      </p:grpSp>
      <p:cxnSp>
        <p:nvCxnSpPr>
          <p:cNvPr id="30755" name="AutoShape 165"/>
          <p:cNvCxnSpPr>
            <a:cxnSpLocks noChangeShapeType="1"/>
          </p:cNvCxnSpPr>
          <p:nvPr/>
        </p:nvCxnSpPr>
        <p:spPr bwMode="auto">
          <a:xfrm>
            <a:off x="2860938" y="2701311"/>
            <a:ext cx="775335" cy="158750"/>
          </a:xfrm>
          <a:prstGeom prst="straightConnector1">
            <a:avLst/>
          </a:prstGeom>
          <a:noFill/>
          <a:ln w="9525" cmpd="sng">
            <a:solidFill>
              <a:schemeClr val="bg2">
                <a:lumMod val="75000"/>
              </a:schemeClr>
            </a:solidFill>
            <a:round/>
          </a:ln>
        </p:spPr>
      </p:cxnSp>
      <p:cxnSp>
        <p:nvCxnSpPr>
          <p:cNvPr id="39" name="AutoShape 165"/>
          <p:cNvCxnSpPr>
            <a:cxnSpLocks noChangeShapeType="1"/>
          </p:cNvCxnSpPr>
          <p:nvPr/>
        </p:nvCxnSpPr>
        <p:spPr bwMode="auto">
          <a:xfrm>
            <a:off x="3852173" y="2355871"/>
            <a:ext cx="144145" cy="360045"/>
          </a:xfrm>
          <a:prstGeom prst="straightConnector1">
            <a:avLst/>
          </a:prstGeom>
          <a:noFill/>
          <a:ln w="9525" cmpd="sng">
            <a:solidFill>
              <a:schemeClr val="bg2">
                <a:lumMod val="75000"/>
              </a:schemeClr>
            </a:solidFill>
            <a:round/>
          </a:ln>
        </p:spPr>
      </p:cxnSp>
      <p:cxnSp>
        <p:nvCxnSpPr>
          <p:cNvPr id="40" name="AutoShape 165"/>
          <p:cNvCxnSpPr>
            <a:cxnSpLocks noChangeShapeType="1"/>
          </p:cNvCxnSpPr>
          <p:nvPr/>
        </p:nvCxnSpPr>
        <p:spPr bwMode="auto">
          <a:xfrm flipV="1">
            <a:off x="3454028" y="2931816"/>
            <a:ext cx="182245" cy="36830"/>
          </a:xfrm>
          <a:prstGeom prst="straightConnector1">
            <a:avLst/>
          </a:prstGeom>
          <a:noFill/>
          <a:ln w="9525" cmpd="sng">
            <a:solidFill>
              <a:schemeClr val="bg2">
                <a:lumMod val="90000"/>
              </a:schemeClr>
            </a:solidFill>
            <a:round/>
          </a:ln>
        </p:spPr>
      </p:cxnSp>
      <p:sp>
        <p:nvSpPr>
          <p:cNvPr id="53" name="文本框 52"/>
          <p:cNvSpPr txBox="1"/>
          <p:nvPr/>
        </p:nvSpPr>
        <p:spPr>
          <a:xfrm>
            <a:off x="1297940" y="4159250"/>
            <a:ext cx="6658610" cy="829945"/>
          </a:xfrm>
          <a:prstGeom prst="rect">
            <a:avLst/>
          </a:prstGeom>
          <a:noFill/>
        </p:spPr>
        <p:txBody>
          <a:bodyPr wrap="square" rtlCol="0">
            <a:spAutoFit/>
          </a:bodyPr>
          <a:p>
            <a:r>
              <a:rPr sz="1600"/>
              <a:t>Based on Chinese Mainland, SGTE Inductors are popular</a:t>
            </a:r>
            <a:r>
              <a:rPr lang="en-US" sz="1600"/>
              <a:t> sale</a:t>
            </a:r>
            <a:r>
              <a:rPr sz="1600"/>
              <a:t> in Southeast Asia, Japan, Russia, Mexico, Finland, the United States and other countries and regions</a:t>
            </a:r>
            <a:endParaRPr sz="1600"/>
          </a:p>
        </p:txBody>
      </p:sp>
    </p:spTree>
    <p:custDataLst>
      <p:tags r:id="rId2"/>
    </p:custDataLst>
  </p:cSld>
  <p:clrMapOvr>
    <a:masterClrMapping/>
  </p:clrMapOvr>
  <p:transition spd="slow"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randombar(horizontal)">
                                      <p:cBhvr>
                                        <p:cTn id="7" dur="1500"/>
                                        <p:tgtEl>
                                          <p:spTgt spid="28"/>
                                        </p:tgtEl>
                                      </p:cBhvr>
                                    </p:animEffect>
                                  </p:childTnLst>
                                </p:cTn>
                              </p:par>
                            </p:childTnLst>
                          </p:cTn>
                        </p:par>
                        <p:par>
                          <p:cTn id="8" fill="hold">
                            <p:stCondLst>
                              <p:cond delay="1500"/>
                            </p:stCondLst>
                            <p:childTnLst>
                              <p:par>
                                <p:cTn id="9" presetID="22" presetClass="entr" presetSubtype="1" fill="hold" nodeType="afterEffect">
                                  <p:stCondLst>
                                    <p:cond delay="0"/>
                                  </p:stCondLst>
                                  <p:childTnLst>
                                    <p:set>
                                      <p:cBhvr>
                                        <p:cTn id="10" dur="1" fill="hold">
                                          <p:stCondLst>
                                            <p:cond delay="0"/>
                                          </p:stCondLst>
                                        </p:cTn>
                                        <p:tgtEl>
                                          <p:spTgt spid="30755"/>
                                        </p:tgtEl>
                                        <p:attrNameLst>
                                          <p:attrName>style.visibility</p:attrName>
                                        </p:attrNameLst>
                                      </p:cBhvr>
                                      <p:to>
                                        <p:strVal val="visible"/>
                                      </p:to>
                                    </p:set>
                                    <p:animEffect transition="in" filter="wipe(up)">
                                      <p:cBhvr>
                                        <p:cTn id="11" dur="500"/>
                                        <p:tgtEl>
                                          <p:spTgt spid="30755"/>
                                        </p:tgtEl>
                                      </p:cBhvr>
                                    </p:animEffect>
                                  </p:childTnLst>
                                </p:cTn>
                              </p:par>
                            </p:childTnLst>
                          </p:cTn>
                        </p:par>
                        <p:par>
                          <p:cTn id="12" fill="hold">
                            <p:stCondLst>
                              <p:cond delay="2000"/>
                            </p:stCondLst>
                            <p:childTnLst>
                              <p:par>
                                <p:cTn id="13" presetID="22" presetClass="entr" presetSubtype="1" fill="hold" nodeType="after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wipe(up)">
                                      <p:cBhvr>
                                        <p:cTn id="15" dur="500"/>
                                        <p:tgtEl>
                                          <p:spTgt spid="39"/>
                                        </p:tgtEl>
                                      </p:cBhvr>
                                    </p:animEffect>
                                  </p:childTnLst>
                                </p:cTn>
                              </p:par>
                            </p:childTnLst>
                          </p:cTn>
                        </p:par>
                        <p:par>
                          <p:cTn id="16" fill="hold">
                            <p:stCondLst>
                              <p:cond delay="2500"/>
                            </p:stCondLst>
                            <p:childTnLst>
                              <p:par>
                                <p:cTn id="17" presetID="22" presetClass="entr" presetSubtype="1" fill="hold" nodeType="afterEffect">
                                  <p:stCondLst>
                                    <p:cond delay="0"/>
                                  </p:stCondLst>
                                  <p:childTnLst>
                                    <p:set>
                                      <p:cBhvr>
                                        <p:cTn id="18" dur="1" fill="hold">
                                          <p:stCondLst>
                                            <p:cond delay="0"/>
                                          </p:stCondLst>
                                        </p:cTn>
                                        <p:tgtEl>
                                          <p:spTgt spid="40"/>
                                        </p:tgtEl>
                                        <p:attrNameLst>
                                          <p:attrName>style.visibility</p:attrName>
                                        </p:attrNameLst>
                                      </p:cBhvr>
                                      <p:to>
                                        <p:strVal val="visible"/>
                                      </p:to>
                                    </p:set>
                                    <p:animEffect transition="in" filter="wipe(up)">
                                      <p:cBhvr>
                                        <p:cTn id="19"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lang="zh-CN" altLang="en-US" sz="1800" dirty="0">
                <a:solidFill>
                  <a:prstClr val="black">
                    <a:lumMod val="65000"/>
                    <a:lumOff val="35000"/>
                  </a:prstClr>
                </a:solidFill>
                <a:latin typeface="+mj-lt"/>
                <a:cs typeface="+mj-lt"/>
              </a:rPr>
              <a:t>Industry </a:t>
            </a:r>
            <a:r>
              <a:rPr lang="en-US" altLang="zh-CN" sz="1800" dirty="0">
                <a:solidFill>
                  <a:prstClr val="black">
                    <a:lumMod val="65000"/>
                    <a:lumOff val="35000"/>
                  </a:prstClr>
                </a:solidFill>
                <a:latin typeface="+mj-lt"/>
                <a:cs typeface="+mj-lt"/>
              </a:rPr>
              <a:t>D</a:t>
            </a:r>
            <a:r>
              <a:rPr lang="zh-CN" altLang="en-US" sz="1800" dirty="0">
                <a:solidFill>
                  <a:prstClr val="black">
                    <a:lumMod val="65000"/>
                    <a:lumOff val="35000"/>
                  </a:prstClr>
                </a:solidFill>
                <a:latin typeface="+mj-lt"/>
                <a:cs typeface="+mj-lt"/>
              </a:rPr>
              <a:t>istribution</a:t>
            </a:r>
            <a:endParaRPr lang="zh-CN" altLang="en-US" sz="1800" dirty="0">
              <a:solidFill>
                <a:prstClr val="black">
                  <a:lumMod val="65000"/>
                  <a:lumOff val="35000"/>
                </a:prstClr>
              </a:solidFill>
              <a:latin typeface="+mj-lt"/>
              <a:cs typeface="+mj-lt"/>
            </a:endParaRPr>
          </a:p>
        </p:txBody>
      </p:sp>
      <p:sp>
        <p:nvSpPr>
          <p:cNvPr id="45" name="矩形 44"/>
          <p:cNvSpPr/>
          <p:nvPr/>
        </p:nvSpPr>
        <p:spPr>
          <a:xfrm>
            <a:off x="6948170" y="195580"/>
            <a:ext cx="1872615" cy="431800"/>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54" name="图片 53"/>
          <p:cNvPicPr>
            <a:picLocks noChangeAspect="1"/>
          </p:cNvPicPr>
          <p:nvPr/>
        </p:nvPicPr>
        <p:blipFill>
          <a:blip r:embed="rId2"/>
          <a:stretch>
            <a:fillRect/>
          </a:stretch>
        </p:blipFill>
        <p:spPr>
          <a:xfrm>
            <a:off x="7854315" y="339725"/>
            <a:ext cx="786130" cy="222885"/>
          </a:xfrm>
          <a:prstGeom prst="rect">
            <a:avLst/>
          </a:prstGeom>
        </p:spPr>
      </p:pic>
      <p:sp>
        <p:nvSpPr>
          <p:cNvPr id="71" name="Rectangle 70"/>
          <p:cNvSpPr/>
          <p:nvPr/>
        </p:nvSpPr>
        <p:spPr>
          <a:xfrm>
            <a:off x="5541010" y="1779905"/>
            <a:ext cx="1148715" cy="577850"/>
          </a:xfrm>
          <a:prstGeom prst="rect">
            <a:avLst/>
          </a:prstGeom>
        </p:spPr>
        <p:txBody>
          <a:bodyPr wrap="square">
            <a:noAutofit/>
          </a:bodyPr>
          <a:p>
            <a:endParaRPr lang="en-US" altLang="zh-CN" sz="3600" b="1" dirty="0" smtClean="0">
              <a:solidFill>
                <a:schemeClr val="bg1"/>
              </a:solidFill>
              <a:latin typeface="+mn-ea"/>
            </a:endParaRPr>
          </a:p>
          <a:p>
            <a:endParaRPr lang="id-ID" sz="3600" b="1" dirty="0">
              <a:solidFill>
                <a:schemeClr val="bg1"/>
              </a:solidFill>
              <a:latin typeface="+mn-ea"/>
            </a:endParaRPr>
          </a:p>
        </p:txBody>
      </p:sp>
      <p:graphicFrame>
        <p:nvGraphicFramePr>
          <p:cNvPr id="4" name="图表 3"/>
          <p:cNvGraphicFramePr/>
          <p:nvPr/>
        </p:nvGraphicFramePr>
        <p:xfrm>
          <a:off x="611505" y="1131570"/>
          <a:ext cx="4353560" cy="3055620"/>
        </p:xfrm>
        <a:graphic>
          <a:graphicData uri="http://schemas.openxmlformats.org/drawingml/2006/chart">
            <c:chart xmlns:c="http://schemas.openxmlformats.org/drawingml/2006/chart" xmlns:r="http://schemas.openxmlformats.org/officeDocument/2006/relationships" r:id="rId1"/>
          </a:graphicData>
        </a:graphic>
      </p:graphicFrame>
      <p:pic>
        <p:nvPicPr>
          <p:cNvPr id="2" name="图片 1" descr="圆角矩形"/>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541010" y="1507490"/>
            <a:ext cx="186690" cy="186690"/>
          </a:xfrm>
          <a:prstGeom prst="rect">
            <a:avLst/>
          </a:prstGeom>
        </p:spPr>
      </p:pic>
      <p:pic>
        <p:nvPicPr>
          <p:cNvPr id="5" name="图片 4" descr="圆角矩形"/>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527675" y="1938020"/>
            <a:ext cx="187200" cy="187200"/>
          </a:xfrm>
          <a:prstGeom prst="rect">
            <a:avLst/>
          </a:prstGeom>
        </p:spPr>
      </p:pic>
      <p:sp>
        <p:nvSpPr>
          <p:cNvPr id="8" name="文本框 7"/>
          <p:cNvSpPr txBox="1"/>
          <p:nvPr/>
        </p:nvSpPr>
        <p:spPr>
          <a:xfrm>
            <a:off x="6012180" y="1402080"/>
            <a:ext cx="2332355" cy="546735"/>
          </a:xfrm>
          <a:prstGeom prst="rect">
            <a:avLst/>
          </a:prstGeom>
          <a:noFill/>
        </p:spPr>
        <p:txBody>
          <a:bodyPr wrap="square" rtlCol="0">
            <a:noAutofit/>
          </a:bodyPr>
          <a:p>
            <a:r>
              <a:rPr lang="zh-CN" altLang="en-US" sz="1400">
                <a:latin typeface="+mj-lt"/>
                <a:cs typeface="+mj-lt"/>
              </a:rPr>
              <a:t>Multimedia </a:t>
            </a:r>
            <a:r>
              <a:rPr lang="en-US" altLang="zh-CN" sz="1400">
                <a:latin typeface="+mj-lt"/>
                <a:cs typeface="+mj-lt"/>
              </a:rPr>
              <a:t>A</a:t>
            </a:r>
            <a:r>
              <a:rPr lang="zh-CN" altLang="en-US" sz="1400">
                <a:latin typeface="+mj-lt"/>
                <a:cs typeface="+mj-lt"/>
              </a:rPr>
              <a:t>udio </a:t>
            </a:r>
            <a:r>
              <a:rPr lang="en-US" altLang="zh-CN" sz="1400">
                <a:latin typeface="+mj-lt"/>
                <a:cs typeface="+mj-lt"/>
              </a:rPr>
              <a:t>S</a:t>
            </a:r>
            <a:r>
              <a:rPr lang="zh-CN" altLang="en-US" sz="1400">
                <a:latin typeface="+mj-lt"/>
                <a:cs typeface="+mj-lt"/>
              </a:rPr>
              <a:t>ystem</a:t>
            </a:r>
            <a:endParaRPr lang="zh-CN" altLang="en-US" sz="1400">
              <a:latin typeface="+mj-lt"/>
              <a:cs typeface="+mj-lt"/>
            </a:endParaRPr>
          </a:p>
        </p:txBody>
      </p:sp>
      <p:sp>
        <p:nvSpPr>
          <p:cNvPr id="9" name="文本框 8"/>
          <p:cNvSpPr txBox="1"/>
          <p:nvPr/>
        </p:nvSpPr>
        <p:spPr>
          <a:xfrm>
            <a:off x="6011545" y="1928495"/>
            <a:ext cx="2160905" cy="452120"/>
          </a:xfrm>
          <a:prstGeom prst="rect">
            <a:avLst/>
          </a:prstGeom>
          <a:noFill/>
        </p:spPr>
        <p:txBody>
          <a:bodyPr wrap="square" rtlCol="0">
            <a:noAutofit/>
          </a:bodyPr>
          <a:p>
            <a:r>
              <a:rPr lang="zh-CN" altLang="en-US" sz="1400">
                <a:latin typeface="Arial" panose="020B0604020202020204" pitchFamily="34" charset="0"/>
                <a:cs typeface="Arial" panose="020B0604020202020204" pitchFamily="34" charset="0"/>
              </a:rPr>
              <a:t>Automotive Electronics</a:t>
            </a:r>
            <a:endParaRPr lang="zh-CN" altLang="en-US" sz="1400">
              <a:latin typeface="Arial" panose="020B0604020202020204" pitchFamily="34" charset="0"/>
              <a:cs typeface="Arial" panose="020B0604020202020204" pitchFamily="34" charset="0"/>
            </a:endParaRPr>
          </a:p>
        </p:txBody>
      </p:sp>
      <p:grpSp>
        <p:nvGrpSpPr>
          <p:cNvPr id="11" name="组合 10"/>
          <p:cNvGrpSpPr/>
          <p:nvPr/>
        </p:nvGrpSpPr>
        <p:grpSpPr>
          <a:xfrm>
            <a:off x="5507990" y="2290445"/>
            <a:ext cx="2489835" cy="1579880"/>
            <a:chOff x="8757" y="3583"/>
            <a:chExt cx="3921" cy="2488"/>
          </a:xfrm>
        </p:grpSpPr>
        <p:pic>
          <p:nvPicPr>
            <p:cNvPr id="6" name="图片 5" descr="圆角矩形"/>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788" y="3709"/>
              <a:ext cx="295" cy="295"/>
            </a:xfrm>
            <a:prstGeom prst="rect">
              <a:avLst/>
            </a:prstGeom>
          </p:spPr>
        </p:pic>
        <p:sp>
          <p:nvSpPr>
            <p:cNvPr id="10" name="文本框 9"/>
            <p:cNvSpPr txBox="1"/>
            <p:nvPr/>
          </p:nvSpPr>
          <p:spPr>
            <a:xfrm>
              <a:off x="9583" y="3583"/>
              <a:ext cx="2209" cy="483"/>
            </a:xfrm>
            <a:prstGeom prst="rect">
              <a:avLst/>
            </a:prstGeom>
            <a:noFill/>
          </p:spPr>
          <p:txBody>
            <a:bodyPr wrap="square" rtlCol="0">
              <a:spAutoFit/>
            </a:bodyPr>
            <a:p>
              <a:r>
                <a:rPr lang="en-US" altLang="zh-CN" sz="1400"/>
                <a:t>New Energy</a:t>
              </a:r>
              <a:endParaRPr lang="en-US" altLang="zh-CN" sz="1400"/>
            </a:p>
          </p:txBody>
        </p:sp>
        <p:pic>
          <p:nvPicPr>
            <p:cNvPr id="12" name="图片 11" descr="圆角矩形"/>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788" y="4390"/>
              <a:ext cx="295" cy="295"/>
            </a:xfrm>
            <a:prstGeom prst="rect">
              <a:avLst/>
            </a:prstGeom>
          </p:spPr>
        </p:pic>
        <p:pic>
          <p:nvPicPr>
            <p:cNvPr id="13" name="图片 12" descr="圆角矩形"/>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8757" y="5069"/>
              <a:ext cx="295" cy="295"/>
            </a:xfrm>
            <a:prstGeom prst="rect">
              <a:avLst/>
            </a:prstGeom>
          </p:spPr>
        </p:pic>
        <p:pic>
          <p:nvPicPr>
            <p:cNvPr id="14" name="图片 13" descr="圆角矩形"/>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8772" y="5683"/>
              <a:ext cx="292" cy="295"/>
            </a:xfrm>
            <a:prstGeom prst="rect">
              <a:avLst/>
            </a:prstGeom>
          </p:spPr>
        </p:pic>
        <p:sp>
          <p:nvSpPr>
            <p:cNvPr id="15" name="文本框 14"/>
            <p:cNvSpPr txBox="1"/>
            <p:nvPr/>
          </p:nvSpPr>
          <p:spPr>
            <a:xfrm>
              <a:off x="9583" y="4298"/>
              <a:ext cx="2755" cy="483"/>
            </a:xfrm>
            <a:prstGeom prst="rect">
              <a:avLst/>
            </a:prstGeom>
            <a:noFill/>
          </p:spPr>
          <p:txBody>
            <a:bodyPr wrap="square" rtlCol="0">
              <a:spAutoFit/>
            </a:bodyPr>
            <a:p>
              <a:r>
                <a:rPr lang="zh-CN" altLang="en-US" sz="1400">
                  <a:cs typeface="+mn-lt"/>
                </a:rPr>
                <a:t>Industrial </a:t>
              </a:r>
              <a:r>
                <a:rPr lang="en-US" altLang="zh-CN" sz="1400">
                  <a:cs typeface="+mn-lt"/>
                </a:rPr>
                <a:t>C</a:t>
              </a:r>
              <a:r>
                <a:rPr lang="zh-CN" altLang="en-US" sz="1400">
                  <a:cs typeface="+mn-lt"/>
                </a:rPr>
                <a:t>ontrol</a:t>
              </a:r>
              <a:endParaRPr lang="zh-CN" altLang="en-US" sz="1400">
                <a:cs typeface="+mn-lt"/>
              </a:endParaRPr>
            </a:p>
          </p:txBody>
        </p:sp>
        <p:sp>
          <p:nvSpPr>
            <p:cNvPr id="16" name="文本框 15"/>
            <p:cNvSpPr txBox="1"/>
            <p:nvPr/>
          </p:nvSpPr>
          <p:spPr>
            <a:xfrm>
              <a:off x="9583" y="5013"/>
              <a:ext cx="3095" cy="752"/>
            </a:xfrm>
            <a:prstGeom prst="rect">
              <a:avLst/>
            </a:prstGeom>
            <a:noFill/>
          </p:spPr>
          <p:txBody>
            <a:bodyPr wrap="square" rtlCol="0">
              <a:noAutofit/>
            </a:bodyPr>
            <a:p>
              <a:r>
                <a:rPr lang="en-US" altLang="zh-CN" sz="1400"/>
                <a:t>Medical Equipment</a:t>
              </a:r>
              <a:endParaRPr lang="en-US" altLang="zh-CN" sz="1400"/>
            </a:p>
          </p:txBody>
        </p:sp>
        <p:sp>
          <p:nvSpPr>
            <p:cNvPr id="17" name="文本框 16"/>
            <p:cNvSpPr txBox="1"/>
            <p:nvPr/>
          </p:nvSpPr>
          <p:spPr>
            <a:xfrm>
              <a:off x="9583" y="5588"/>
              <a:ext cx="2209" cy="483"/>
            </a:xfrm>
            <a:prstGeom prst="rect">
              <a:avLst/>
            </a:prstGeom>
            <a:noFill/>
          </p:spPr>
          <p:txBody>
            <a:bodyPr wrap="square" rtlCol="0">
              <a:spAutoFit/>
            </a:bodyPr>
            <a:p>
              <a:r>
                <a:rPr lang="en-US" altLang="zh-CN" sz="1400"/>
                <a:t>Others</a:t>
              </a:r>
              <a:endParaRPr lang="en-US" altLang="zh-CN" sz="1400"/>
            </a:p>
          </p:txBody>
        </p:sp>
      </p:grpSp>
      <p:sp>
        <p:nvSpPr>
          <p:cNvPr id="18" name="文本框 17"/>
          <p:cNvSpPr txBox="1"/>
          <p:nvPr/>
        </p:nvSpPr>
        <p:spPr>
          <a:xfrm>
            <a:off x="1022350" y="4382770"/>
            <a:ext cx="7099300" cy="460375"/>
          </a:xfrm>
          <a:prstGeom prst="rect">
            <a:avLst/>
          </a:prstGeom>
          <a:noFill/>
        </p:spPr>
        <p:txBody>
          <a:bodyPr wrap="square" rtlCol="0">
            <a:spAutoFit/>
          </a:bodyPr>
          <a:p>
            <a:r>
              <a:rPr sz="1200"/>
              <a:t>The company will focus on investing and developing in the automotive electronics sector in the future, and it is expected that automotive electronics sales will account for more than 50% by 2025</a:t>
            </a:r>
            <a:endParaRPr sz="1200"/>
          </a:p>
        </p:txBody>
      </p:sp>
    </p:spTree>
    <p:custDataLst>
      <p:tags r:id="rId15"/>
    </p:custDataLst>
  </p:cSld>
  <p:clrMapOvr>
    <a:masterClrMapping/>
  </p:clrMapOvr>
  <p:transition spd="slow" advTm="4000">
    <p:pull/>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lang="zh-CN" altLang="en-US" sz="1800" dirty="0">
                <a:solidFill>
                  <a:prstClr val="black">
                    <a:lumMod val="65000"/>
                    <a:lumOff val="35000"/>
                  </a:prstClr>
                </a:solidFill>
              </a:rPr>
              <a:t>Customer Cases</a:t>
            </a:r>
            <a:endParaRPr lang="zh-CN" altLang="en-US" sz="1800" dirty="0">
              <a:solidFill>
                <a:prstClr val="black">
                  <a:lumMod val="65000"/>
                  <a:lumOff val="35000"/>
                </a:prstClr>
              </a:solidFill>
            </a:endParaRPr>
          </a:p>
        </p:txBody>
      </p:sp>
      <p:sp>
        <p:nvSpPr>
          <p:cNvPr id="45" name="矩形 44"/>
          <p:cNvSpPr/>
          <p:nvPr/>
        </p:nvSpPr>
        <p:spPr>
          <a:xfrm>
            <a:off x="6948170" y="195580"/>
            <a:ext cx="1872615" cy="431800"/>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54" name="图片 53"/>
          <p:cNvPicPr>
            <a:picLocks noChangeAspect="1"/>
          </p:cNvPicPr>
          <p:nvPr/>
        </p:nvPicPr>
        <p:blipFill>
          <a:blip r:embed="rId1"/>
          <a:stretch>
            <a:fillRect/>
          </a:stretch>
        </p:blipFill>
        <p:spPr>
          <a:xfrm>
            <a:off x="7854315" y="339725"/>
            <a:ext cx="786130" cy="222885"/>
          </a:xfrm>
          <a:prstGeom prst="rect">
            <a:avLst/>
          </a:prstGeom>
        </p:spPr>
      </p:pic>
      <p:sp>
        <p:nvSpPr>
          <p:cNvPr id="71" name="Rectangle 70"/>
          <p:cNvSpPr/>
          <p:nvPr/>
        </p:nvSpPr>
        <p:spPr>
          <a:xfrm>
            <a:off x="3473450" y="915670"/>
            <a:ext cx="2197100" cy="577850"/>
          </a:xfrm>
          <a:prstGeom prst="rect">
            <a:avLst/>
          </a:prstGeom>
        </p:spPr>
        <p:txBody>
          <a:bodyPr wrap="square">
            <a:noAutofit/>
          </a:bodyPr>
          <a:p>
            <a:r>
              <a:rPr lang="en-US" altLang="zh-CN" dirty="0" smtClean="0">
                <a:solidFill>
                  <a:schemeClr val="tx1"/>
                </a:solidFill>
                <a:latin typeface="+mn-ea"/>
              </a:rPr>
              <a:t>Project Name</a:t>
            </a:r>
            <a:endParaRPr lang="en-US" altLang="zh-CN" dirty="0" smtClean="0">
              <a:solidFill>
                <a:schemeClr val="tx1"/>
              </a:solidFill>
              <a:latin typeface="+mn-ea"/>
            </a:endParaRPr>
          </a:p>
        </p:txBody>
      </p:sp>
      <p:pic>
        <p:nvPicPr>
          <p:cNvPr id="3" name="图片 2" descr="u=369285707,1430643798&amp;fm=253&amp;fmt=auto&amp;app=138&amp;f=JPEG"/>
          <p:cNvPicPr>
            <a:picLocks noChangeAspect="1"/>
          </p:cNvPicPr>
          <p:nvPr/>
        </p:nvPicPr>
        <p:blipFill>
          <a:blip r:embed="rId2"/>
          <a:stretch>
            <a:fillRect/>
          </a:stretch>
        </p:blipFill>
        <p:spPr>
          <a:xfrm>
            <a:off x="899795" y="1203325"/>
            <a:ext cx="1771015" cy="996315"/>
          </a:xfrm>
          <a:prstGeom prst="rect">
            <a:avLst/>
          </a:prstGeom>
        </p:spPr>
      </p:pic>
      <p:cxnSp>
        <p:nvCxnSpPr>
          <p:cNvPr id="32" name="Straight Connector 31"/>
          <p:cNvCxnSpPr/>
          <p:nvPr/>
        </p:nvCxnSpPr>
        <p:spPr>
          <a:xfrm>
            <a:off x="3563947" y="1347415"/>
            <a:ext cx="1511935"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4" name="文本框 3"/>
          <p:cNvSpPr txBox="1"/>
          <p:nvPr/>
        </p:nvSpPr>
        <p:spPr>
          <a:xfrm>
            <a:off x="3564255" y="1522730"/>
            <a:ext cx="3949065" cy="275590"/>
          </a:xfrm>
          <a:prstGeom prst="rect">
            <a:avLst/>
          </a:prstGeom>
          <a:noFill/>
        </p:spPr>
        <p:txBody>
          <a:bodyPr wrap="square" rtlCol="0">
            <a:spAutoFit/>
          </a:bodyPr>
          <a:p>
            <a:r>
              <a:rPr lang="en-US" altLang="zh-CN" sz="1200"/>
              <a:t>Harman </a:t>
            </a:r>
            <a:r>
              <a:rPr lang="zh-CN" altLang="zh-CN" sz="1200"/>
              <a:t>Full range of audio systems</a:t>
            </a:r>
            <a:endParaRPr lang="zh-CN" altLang="zh-CN" sz="1200"/>
          </a:p>
        </p:txBody>
      </p:sp>
      <p:sp>
        <p:nvSpPr>
          <p:cNvPr id="5" name="Rectangle 70"/>
          <p:cNvSpPr/>
          <p:nvPr/>
        </p:nvSpPr>
        <p:spPr>
          <a:xfrm>
            <a:off x="3564255" y="2184400"/>
            <a:ext cx="3590290" cy="605155"/>
          </a:xfrm>
          <a:prstGeom prst="rect">
            <a:avLst/>
          </a:prstGeom>
        </p:spPr>
        <p:txBody>
          <a:bodyPr wrap="square">
            <a:noAutofit/>
          </a:bodyPr>
          <a:p>
            <a:r>
              <a:rPr lang="zh-CN" dirty="0" smtClean="0">
                <a:solidFill>
                  <a:schemeClr val="tx1"/>
                </a:solidFill>
                <a:latin typeface="+mn-ea"/>
              </a:rPr>
              <a:t>Cooperative client（</a:t>
            </a:r>
            <a:r>
              <a:rPr lang="en-US" altLang="zh-CN" sz="1200" dirty="0" smtClean="0">
                <a:solidFill>
                  <a:schemeClr val="tx1"/>
                </a:solidFill>
                <a:latin typeface="+mn-ea"/>
              </a:rPr>
              <a:t>OEM factory</a:t>
            </a:r>
            <a:r>
              <a:rPr lang="zh-CN" altLang="en-US" dirty="0" smtClean="0">
                <a:solidFill>
                  <a:schemeClr val="tx1"/>
                </a:solidFill>
                <a:latin typeface="+mn-ea"/>
              </a:rPr>
              <a:t>）</a:t>
            </a:r>
            <a:endParaRPr lang="zh-CN" altLang="en-US" dirty="0" smtClean="0">
              <a:solidFill>
                <a:schemeClr val="tx1"/>
              </a:solidFill>
              <a:latin typeface="+mn-ea"/>
            </a:endParaRPr>
          </a:p>
        </p:txBody>
      </p:sp>
      <p:cxnSp>
        <p:nvCxnSpPr>
          <p:cNvPr id="6" name="Straight Connector 31"/>
          <p:cNvCxnSpPr/>
          <p:nvPr/>
        </p:nvCxnSpPr>
        <p:spPr>
          <a:xfrm>
            <a:off x="3635702" y="2571695"/>
            <a:ext cx="331216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文本框 7"/>
          <p:cNvSpPr txBox="1"/>
          <p:nvPr/>
        </p:nvSpPr>
        <p:spPr>
          <a:xfrm>
            <a:off x="3724275" y="2855595"/>
            <a:ext cx="3007995" cy="275590"/>
          </a:xfrm>
          <a:prstGeom prst="rect">
            <a:avLst/>
          </a:prstGeom>
          <a:noFill/>
        </p:spPr>
        <p:txBody>
          <a:bodyPr wrap="square" rtlCol="0">
            <a:spAutoFit/>
          </a:bodyPr>
          <a:p>
            <a:r>
              <a:rPr lang="en-US" altLang="zh-CN" sz="1200"/>
              <a:t>GGEC  Electric Company Ltd.</a:t>
            </a:r>
            <a:endParaRPr lang="en-US" altLang="zh-CN" sz="1200"/>
          </a:p>
        </p:txBody>
      </p:sp>
      <p:sp>
        <p:nvSpPr>
          <p:cNvPr id="10" name="文本框 9"/>
          <p:cNvSpPr txBox="1"/>
          <p:nvPr/>
        </p:nvSpPr>
        <p:spPr>
          <a:xfrm>
            <a:off x="3724275" y="3580130"/>
            <a:ext cx="3007995" cy="275590"/>
          </a:xfrm>
          <a:prstGeom prst="rect">
            <a:avLst/>
          </a:prstGeom>
          <a:noFill/>
        </p:spPr>
        <p:txBody>
          <a:bodyPr wrap="square" rtlCol="0">
            <a:spAutoFit/>
          </a:bodyPr>
          <a:p>
            <a:r>
              <a:rPr lang="en-US" altLang="zh-CN" sz="1200"/>
              <a:t>TYMPHANY </a:t>
            </a:r>
            <a:endParaRPr lang="en-US" altLang="zh-CN" sz="1200"/>
          </a:p>
        </p:txBody>
      </p:sp>
      <p:sp>
        <p:nvSpPr>
          <p:cNvPr id="11" name="文本框 10"/>
          <p:cNvSpPr txBox="1"/>
          <p:nvPr/>
        </p:nvSpPr>
        <p:spPr>
          <a:xfrm>
            <a:off x="3724275" y="3227070"/>
            <a:ext cx="3007995" cy="275590"/>
          </a:xfrm>
          <a:prstGeom prst="rect">
            <a:avLst/>
          </a:prstGeom>
          <a:noFill/>
        </p:spPr>
        <p:txBody>
          <a:bodyPr wrap="square" rtlCol="0">
            <a:spAutoFit/>
          </a:bodyPr>
          <a:p>
            <a:r>
              <a:rPr lang="en-US" altLang="zh-CN" sz="1200"/>
              <a:t>Eastech Electronics (Huiyang) Co., Ltd</a:t>
            </a:r>
            <a:endParaRPr lang="en-US" altLang="zh-CN" sz="1200"/>
          </a:p>
        </p:txBody>
      </p:sp>
      <p:pic>
        <p:nvPicPr>
          <p:cNvPr id="12" name="图片 11"/>
          <p:cNvPicPr>
            <a:picLocks noChangeAspect="1"/>
          </p:cNvPicPr>
          <p:nvPr/>
        </p:nvPicPr>
        <p:blipFill>
          <a:blip r:embed="rId3"/>
          <a:srcRect t="12548" b="12217"/>
          <a:stretch>
            <a:fillRect/>
          </a:stretch>
        </p:blipFill>
        <p:spPr>
          <a:xfrm>
            <a:off x="906780" y="2787650"/>
            <a:ext cx="1818147" cy="997200"/>
          </a:xfrm>
          <a:prstGeom prst="rect">
            <a:avLst/>
          </a:prstGeom>
        </p:spPr>
      </p:pic>
    </p:spTree>
    <p:custDataLst>
      <p:tags r:id="rId4"/>
    </p:custDataLst>
  </p:cSld>
  <p:clrMapOvr>
    <a:masterClrMapping/>
  </p:clrMapOvr>
  <p:transition spd="slow"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barn(outVertical)">
                                      <p:cBhvr>
                                        <p:cTn id="7" dur="500"/>
                                        <p:tgtEl>
                                          <p:spTgt spid="32"/>
                                        </p:tgtEl>
                                      </p:cBhvr>
                                    </p:animEffect>
                                  </p:childTnLst>
                                </p:cTn>
                              </p:par>
                              <p:par>
                                <p:cTn id="8" presetID="16" presetClass="entr" presetSubtype="37"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outVertical)">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sz="1800">
                <a:solidFill>
                  <a:prstClr val="black">
                    <a:lumMod val="65000"/>
                    <a:lumOff val="35000"/>
                  </a:prstClr>
                </a:solidFill>
                <a:sym typeface="+mn-ea"/>
              </a:rPr>
              <a:t>Customer Cases</a:t>
            </a:r>
            <a:endParaRPr lang="en-US" altLang="zh-CN" sz="1200" dirty="0">
              <a:solidFill>
                <a:prstClr val="black">
                  <a:lumMod val="65000"/>
                  <a:lumOff val="35000"/>
                </a:prstClr>
              </a:solidFill>
              <a:highlight>
                <a:srgbClr val="FFFF00"/>
              </a:highlight>
            </a:endParaRPr>
          </a:p>
        </p:txBody>
      </p:sp>
      <p:sp>
        <p:nvSpPr>
          <p:cNvPr id="45" name="矩形 44"/>
          <p:cNvSpPr/>
          <p:nvPr/>
        </p:nvSpPr>
        <p:spPr>
          <a:xfrm>
            <a:off x="6948170" y="195580"/>
            <a:ext cx="1872615" cy="431800"/>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54" name="图片 53"/>
          <p:cNvPicPr>
            <a:picLocks noChangeAspect="1"/>
          </p:cNvPicPr>
          <p:nvPr/>
        </p:nvPicPr>
        <p:blipFill>
          <a:blip r:embed="rId1"/>
          <a:stretch>
            <a:fillRect/>
          </a:stretch>
        </p:blipFill>
        <p:spPr>
          <a:xfrm>
            <a:off x="7854315" y="339725"/>
            <a:ext cx="786130" cy="222885"/>
          </a:xfrm>
          <a:prstGeom prst="rect">
            <a:avLst/>
          </a:prstGeom>
        </p:spPr>
      </p:pic>
      <p:sp>
        <p:nvSpPr>
          <p:cNvPr id="71" name="Rectangle 70"/>
          <p:cNvSpPr/>
          <p:nvPr/>
        </p:nvSpPr>
        <p:spPr>
          <a:xfrm>
            <a:off x="3473450" y="915670"/>
            <a:ext cx="2197100" cy="577850"/>
          </a:xfrm>
          <a:prstGeom prst="rect">
            <a:avLst/>
          </a:prstGeom>
        </p:spPr>
        <p:txBody>
          <a:bodyPr wrap="square">
            <a:noAutofit/>
          </a:bodyPr>
          <a:p>
            <a:r>
              <a:rPr lang="en-US" altLang="zh-CN" dirty="0" smtClean="0">
                <a:solidFill>
                  <a:schemeClr val="tx1"/>
                </a:solidFill>
                <a:latin typeface="+mn-ea"/>
              </a:rPr>
              <a:t>Project Name</a:t>
            </a:r>
            <a:endParaRPr lang="en-US" altLang="zh-CN" dirty="0" smtClean="0">
              <a:solidFill>
                <a:schemeClr val="tx1"/>
              </a:solidFill>
              <a:latin typeface="+mn-ea"/>
            </a:endParaRPr>
          </a:p>
        </p:txBody>
      </p:sp>
      <p:cxnSp>
        <p:nvCxnSpPr>
          <p:cNvPr id="32" name="Straight Connector 31"/>
          <p:cNvCxnSpPr/>
          <p:nvPr/>
        </p:nvCxnSpPr>
        <p:spPr>
          <a:xfrm>
            <a:off x="3563947" y="1347415"/>
            <a:ext cx="1584325"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4" name="文本框 3"/>
          <p:cNvSpPr txBox="1"/>
          <p:nvPr/>
        </p:nvSpPr>
        <p:spPr>
          <a:xfrm>
            <a:off x="3564255" y="1522730"/>
            <a:ext cx="3949065" cy="737235"/>
          </a:xfrm>
          <a:prstGeom prst="rect">
            <a:avLst/>
          </a:prstGeom>
          <a:noFill/>
        </p:spPr>
        <p:txBody>
          <a:bodyPr wrap="square" rtlCol="0">
            <a:spAutoFit/>
          </a:bodyPr>
          <a:p>
            <a:r>
              <a:rPr lang="zh-CN" altLang="en-US" sz="1400"/>
              <a:t>Used for car light module, central control navigation module, audio-visual entertainment module, auxiliary driving module, etc</a:t>
            </a:r>
            <a:endParaRPr lang="zh-CN" altLang="en-US" sz="1400"/>
          </a:p>
        </p:txBody>
      </p:sp>
      <p:sp>
        <p:nvSpPr>
          <p:cNvPr id="5" name="Rectangle 70"/>
          <p:cNvSpPr/>
          <p:nvPr/>
        </p:nvSpPr>
        <p:spPr>
          <a:xfrm>
            <a:off x="3638550" y="2370455"/>
            <a:ext cx="3823335" cy="419100"/>
          </a:xfrm>
          <a:prstGeom prst="rect">
            <a:avLst/>
          </a:prstGeom>
        </p:spPr>
        <p:txBody>
          <a:bodyPr wrap="square">
            <a:noAutofit/>
          </a:bodyPr>
          <a:p>
            <a:r>
              <a:rPr lang="zh-CN" dirty="0" smtClean="0">
                <a:latin typeface="+mn-ea"/>
                <a:sym typeface="+mn-ea"/>
              </a:rPr>
              <a:t>Cooperative client（</a:t>
            </a:r>
            <a:r>
              <a:rPr lang="en-US" altLang="zh-CN" dirty="0" smtClean="0">
                <a:latin typeface="+mn-ea"/>
                <a:sym typeface="+mn-ea"/>
              </a:rPr>
              <a:t>OEM factory</a:t>
            </a:r>
            <a:r>
              <a:rPr lang="zh-CN" altLang="en-US" dirty="0" smtClean="0">
                <a:latin typeface="+mn-ea"/>
                <a:sym typeface="+mn-ea"/>
              </a:rPr>
              <a:t>）</a:t>
            </a:r>
            <a:endParaRPr lang="zh-CN" altLang="en-US" dirty="0" smtClean="0">
              <a:solidFill>
                <a:schemeClr val="tx1"/>
              </a:solidFill>
              <a:latin typeface="+mn-ea"/>
            </a:endParaRPr>
          </a:p>
        </p:txBody>
      </p:sp>
      <p:cxnSp>
        <p:nvCxnSpPr>
          <p:cNvPr id="6" name="Straight Connector 31"/>
          <p:cNvCxnSpPr/>
          <p:nvPr/>
        </p:nvCxnSpPr>
        <p:spPr>
          <a:xfrm>
            <a:off x="3779847" y="2787595"/>
            <a:ext cx="3528695"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文本框 7"/>
          <p:cNvSpPr txBox="1"/>
          <p:nvPr/>
        </p:nvSpPr>
        <p:spPr>
          <a:xfrm>
            <a:off x="3724275" y="2900045"/>
            <a:ext cx="3424555" cy="477520"/>
          </a:xfrm>
          <a:prstGeom prst="rect">
            <a:avLst/>
          </a:prstGeom>
          <a:noFill/>
        </p:spPr>
        <p:txBody>
          <a:bodyPr wrap="square" rtlCol="0">
            <a:noAutofit/>
          </a:bodyPr>
          <a:p>
            <a:r>
              <a:rPr lang="en-US" altLang="zh-CN" sz="1400">
                <a:latin typeface="+mn-ea"/>
              </a:rPr>
              <a:t>Beijing BDStar Navigation Co.,Ltd </a:t>
            </a:r>
            <a:endParaRPr lang="en-US" altLang="zh-CN" sz="1400">
              <a:latin typeface="+mn-ea"/>
            </a:endParaRPr>
          </a:p>
        </p:txBody>
      </p:sp>
      <p:sp>
        <p:nvSpPr>
          <p:cNvPr id="10" name="文本框 9"/>
          <p:cNvSpPr txBox="1"/>
          <p:nvPr/>
        </p:nvSpPr>
        <p:spPr>
          <a:xfrm>
            <a:off x="3780155" y="3598545"/>
            <a:ext cx="3007995" cy="306705"/>
          </a:xfrm>
          <a:prstGeom prst="rect">
            <a:avLst/>
          </a:prstGeom>
          <a:noFill/>
        </p:spPr>
        <p:txBody>
          <a:bodyPr wrap="square" rtlCol="0">
            <a:spAutoFit/>
          </a:bodyPr>
          <a:p>
            <a:r>
              <a:rPr lang="en-US" altLang="zh-CN" sz="1400">
                <a:latin typeface="+mn-ea"/>
              </a:rPr>
              <a:t>Foshan Electric Lighting Co., Ltd</a:t>
            </a:r>
            <a:endParaRPr lang="en-US" altLang="zh-CN" sz="1400">
              <a:latin typeface="+mn-ea"/>
            </a:endParaRPr>
          </a:p>
        </p:txBody>
      </p:sp>
      <p:sp>
        <p:nvSpPr>
          <p:cNvPr id="11" name="文本框 10"/>
          <p:cNvSpPr txBox="1"/>
          <p:nvPr/>
        </p:nvSpPr>
        <p:spPr>
          <a:xfrm>
            <a:off x="3719195" y="3262630"/>
            <a:ext cx="3338830" cy="410210"/>
          </a:xfrm>
          <a:prstGeom prst="rect">
            <a:avLst/>
          </a:prstGeom>
          <a:noFill/>
        </p:spPr>
        <p:txBody>
          <a:bodyPr wrap="square" rtlCol="0">
            <a:noAutofit/>
          </a:bodyPr>
          <a:p>
            <a:r>
              <a:rPr lang="en-US" altLang="zh-CN" sz="1400">
                <a:latin typeface="+mn-ea"/>
              </a:rPr>
              <a:t>Guangdong Jiali Car Lights Co., Ltd</a:t>
            </a:r>
            <a:endParaRPr lang="en-US" altLang="zh-CN" sz="1400">
              <a:latin typeface="+mn-ea"/>
            </a:endParaRPr>
          </a:p>
        </p:txBody>
      </p:sp>
      <p:pic>
        <p:nvPicPr>
          <p:cNvPr id="2" name="图片 1" descr="长安汽车"/>
          <p:cNvPicPr>
            <a:picLocks noChangeAspect="1"/>
          </p:cNvPicPr>
          <p:nvPr/>
        </p:nvPicPr>
        <p:blipFill>
          <a:blip r:embed="rId2"/>
          <a:stretch>
            <a:fillRect/>
          </a:stretch>
        </p:blipFill>
        <p:spPr>
          <a:xfrm>
            <a:off x="1115695" y="2643505"/>
            <a:ext cx="2077200" cy="1080000"/>
          </a:xfrm>
          <a:prstGeom prst="rect">
            <a:avLst/>
          </a:prstGeom>
        </p:spPr>
      </p:pic>
      <p:pic>
        <p:nvPicPr>
          <p:cNvPr id="9" name="图片 8" descr="72f082025aafa40fa0ed002fa064034f78f0191d"/>
          <p:cNvPicPr>
            <a:picLocks noChangeAspect="1"/>
          </p:cNvPicPr>
          <p:nvPr/>
        </p:nvPicPr>
        <p:blipFill>
          <a:blip r:embed="rId3"/>
          <a:stretch>
            <a:fillRect/>
          </a:stretch>
        </p:blipFill>
        <p:spPr>
          <a:xfrm>
            <a:off x="1115695" y="987425"/>
            <a:ext cx="1319530" cy="1090295"/>
          </a:xfrm>
          <a:prstGeom prst="rect">
            <a:avLst/>
          </a:prstGeom>
        </p:spPr>
      </p:pic>
    </p:spTree>
    <p:custDataLst>
      <p:tags r:id="rId4"/>
    </p:custDataLst>
  </p:cSld>
  <p:clrMapOvr>
    <a:masterClrMapping/>
  </p:clrMapOvr>
  <p:transition spd="slow"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barn(outVertical)">
                                      <p:cBhvr>
                                        <p:cTn id="7" dur="500"/>
                                        <p:tgtEl>
                                          <p:spTgt spid="32"/>
                                        </p:tgtEl>
                                      </p:cBhvr>
                                    </p:animEffect>
                                  </p:childTnLst>
                                </p:cTn>
                              </p:par>
                              <p:par>
                                <p:cTn id="8" presetID="16" presetClass="entr" presetSubtype="37"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outVertical)">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lang="en-US" altLang="zh-CN" sz="1800" dirty="0">
                <a:solidFill>
                  <a:prstClr val="black">
                    <a:lumMod val="65000"/>
                    <a:lumOff val="35000"/>
                  </a:prstClr>
                </a:solidFill>
              </a:rPr>
              <a:t>Partners</a:t>
            </a:r>
            <a:endParaRPr lang="en-US" altLang="zh-CN" sz="1800" dirty="0">
              <a:solidFill>
                <a:prstClr val="black">
                  <a:lumMod val="65000"/>
                  <a:lumOff val="35000"/>
                </a:prstClr>
              </a:solidFill>
              <a:highlight>
                <a:srgbClr val="FFFF00"/>
              </a:highlight>
            </a:endParaRPr>
          </a:p>
        </p:txBody>
      </p:sp>
      <p:sp>
        <p:nvSpPr>
          <p:cNvPr id="45" name="矩形 44"/>
          <p:cNvSpPr/>
          <p:nvPr/>
        </p:nvSpPr>
        <p:spPr>
          <a:xfrm>
            <a:off x="6948170" y="195580"/>
            <a:ext cx="1872615" cy="431800"/>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54" name="图片 53"/>
          <p:cNvPicPr>
            <a:picLocks noChangeAspect="1"/>
          </p:cNvPicPr>
          <p:nvPr/>
        </p:nvPicPr>
        <p:blipFill>
          <a:blip r:embed="rId1"/>
          <a:stretch>
            <a:fillRect/>
          </a:stretch>
        </p:blipFill>
        <p:spPr>
          <a:xfrm>
            <a:off x="7854315" y="339725"/>
            <a:ext cx="786130" cy="222885"/>
          </a:xfrm>
          <a:prstGeom prst="rect">
            <a:avLst/>
          </a:prstGeom>
        </p:spPr>
      </p:pic>
      <p:pic>
        <p:nvPicPr>
          <p:cNvPr id="35" name="图片占位符 34" descr="东亚"/>
          <p:cNvPicPr>
            <a:picLocks noGrp="1" noChangeAspect="1"/>
          </p:cNvPicPr>
          <p:nvPr>
            <p:ph type="pic" sz="quarter" idx="15"/>
          </p:nvPr>
        </p:nvPicPr>
        <p:blipFill>
          <a:blip r:embed="rId2" cstate="print"/>
          <a:stretch>
            <a:fillRect/>
          </a:stretch>
        </p:blipFill>
        <p:spPr>
          <a:xfrm>
            <a:off x="3124200" y="1131570"/>
            <a:ext cx="1626870" cy="370840"/>
          </a:xfrm>
          <a:prstGeom prst="rect">
            <a:avLst/>
          </a:prstGeom>
        </p:spPr>
      </p:pic>
      <p:pic>
        <p:nvPicPr>
          <p:cNvPr id="3" name="图片占位符 2" descr="国光"/>
          <p:cNvPicPr>
            <a:picLocks noGrp="1" noChangeAspect="1"/>
          </p:cNvPicPr>
          <p:nvPr/>
        </p:nvPicPr>
        <p:blipFill>
          <a:blip r:embed="rId3" cstate="print"/>
          <a:srcRect t="8565" r="-3986" b="14801"/>
          <a:stretch>
            <a:fillRect/>
          </a:stretch>
        </p:blipFill>
        <p:spPr>
          <a:xfrm>
            <a:off x="683895" y="1104265"/>
            <a:ext cx="1852930" cy="556895"/>
          </a:xfrm>
          <a:prstGeom prst="rect">
            <a:avLst/>
          </a:prstGeom>
        </p:spPr>
      </p:pic>
      <p:pic>
        <p:nvPicPr>
          <p:cNvPr id="2" name="图片占位符 6" descr="顺达2"/>
          <p:cNvPicPr>
            <a:picLocks noGrp="1" noChangeAspect="1"/>
          </p:cNvPicPr>
          <p:nvPr/>
        </p:nvPicPr>
        <p:blipFill>
          <a:blip r:embed="rId4" cstate="print"/>
          <a:srcRect t="14785" r="-4584" b="14695"/>
          <a:stretch>
            <a:fillRect/>
          </a:stretch>
        </p:blipFill>
        <p:spPr>
          <a:xfrm>
            <a:off x="3201035" y="2283460"/>
            <a:ext cx="1550035" cy="499745"/>
          </a:xfrm>
          <a:prstGeom prst="rect">
            <a:avLst/>
          </a:prstGeom>
        </p:spPr>
      </p:pic>
      <p:pic>
        <p:nvPicPr>
          <p:cNvPr id="15" name="图片占位符 14" descr="星网"/>
          <p:cNvPicPr>
            <a:picLocks noGrp="1" noChangeAspect="1"/>
          </p:cNvPicPr>
          <p:nvPr/>
        </p:nvPicPr>
        <p:blipFill>
          <a:blip r:embed="rId5" cstate="print"/>
          <a:stretch>
            <a:fillRect/>
          </a:stretch>
        </p:blipFill>
        <p:spPr>
          <a:xfrm>
            <a:off x="5724525" y="2355850"/>
            <a:ext cx="1224280" cy="499745"/>
          </a:xfrm>
          <a:prstGeom prst="rect">
            <a:avLst/>
          </a:prstGeom>
        </p:spPr>
      </p:pic>
      <p:pic>
        <p:nvPicPr>
          <p:cNvPr id="4" name="图片占位符 3"/>
          <p:cNvPicPr>
            <a:picLocks noChangeAspect="1"/>
          </p:cNvPicPr>
          <p:nvPr/>
        </p:nvPicPr>
        <p:blipFill>
          <a:blip r:embed="rId6"/>
          <a:stretch>
            <a:fillRect/>
          </a:stretch>
        </p:blipFill>
        <p:spPr>
          <a:xfrm>
            <a:off x="5796280" y="1104900"/>
            <a:ext cx="1134745" cy="539750"/>
          </a:xfrm>
          <a:prstGeom prst="rect">
            <a:avLst/>
          </a:prstGeom>
        </p:spPr>
      </p:pic>
      <p:pic>
        <p:nvPicPr>
          <p:cNvPr id="9" name="图片占位符 8" descr="佛山照明"/>
          <p:cNvPicPr>
            <a:picLocks noGrp="1" noChangeAspect="1"/>
          </p:cNvPicPr>
          <p:nvPr/>
        </p:nvPicPr>
        <p:blipFill>
          <a:blip r:embed="rId7" cstate="print"/>
          <a:stretch>
            <a:fillRect/>
          </a:stretch>
        </p:blipFill>
        <p:spPr>
          <a:xfrm>
            <a:off x="753110" y="3651885"/>
            <a:ext cx="1694180" cy="594360"/>
          </a:xfrm>
          <a:prstGeom prst="rect">
            <a:avLst/>
          </a:prstGeom>
        </p:spPr>
      </p:pic>
      <p:pic>
        <p:nvPicPr>
          <p:cNvPr id="6" name="图片 5" descr="699c98b31a90d92f44c6b7794d76542d"/>
          <p:cNvPicPr>
            <a:picLocks noChangeAspect="1"/>
          </p:cNvPicPr>
          <p:nvPr/>
        </p:nvPicPr>
        <p:blipFill>
          <a:blip r:embed="rId8"/>
          <a:srcRect t="15666" b="19738"/>
          <a:stretch>
            <a:fillRect/>
          </a:stretch>
        </p:blipFill>
        <p:spPr>
          <a:xfrm>
            <a:off x="3201035" y="3651885"/>
            <a:ext cx="1291590" cy="594360"/>
          </a:xfrm>
          <a:prstGeom prst="rect">
            <a:avLst/>
          </a:prstGeom>
        </p:spPr>
      </p:pic>
      <p:grpSp>
        <p:nvGrpSpPr>
          <p:cNvPr id="8" name="组合 7"/>
          <p:cNvGrpSpPr/>
          <p:nvPr/>
        </p:nvGrpSpPr>
        <p:grpSpPr>
          <a:xfrm>
            <a:off x="5692775" y="3566792"/>
            <a:ext cx="1581257" cy="1067058"/>
            <a:chOff x="13920" y="8441"/>
            <a:chExt cx="3398" cy="2480"/>
          </a:xfrm>
        </p:grpSpPr>
        <p:sp>
          <p:nvSpPr>
            <p:cNvPr id="24" name="Rectangle 42"/>
            <p:cNvSpPr/>
            <p:nvPr/>
          </p:nvSpPr>
          <p:spPr>
            <a:xfrm>
              <a:off x="13920" y="8441"/>
              <a:ext cx="3398" cy="180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id-ID">
                <a:latin typeface="+mn-ea"/>
              </a:endParaRPr>
            </a:p>
          </p:txBody>
        </p:sp>
        <p:sp>
          <p:nvSpPr>
            <p:cNvPr id="25" name="TextBox 24"/>
            <p:cNvSpPr txBox="1"/>
            <p:nvPr/>
          </p:nvSpPr>
          <p:spPr>
            <a:xfrm>
              <a:off x="14343" y="9445"/>
              <a:ext cx="2568" cy="1476"/>
            </a:xfrm>
            <a:prstGeom prst="rect">
              <a:avLst/>
            </a:prstGeom>
            <a:noFill/>
          </p:spPr>
          <p:txBody>
            <a:bodyPr wrap="square" rtlCol="0">
              <a:noAutofit/>
            </a:bodyPr>
            <a:p>
              <a:pPr algn="ctr"/>
              <a:r>
                <a:rPr lang="zh-CN" altLang="en-US" sz="900" b="1" dirty="0" smtClean="0">
                  <a:latin typeface="+mn-ea"/>
                </a:rPr>
                <a:t>You will be </a:t>
              </a:r>
              <a:r>
                <a:rPr lang="en-US" altLang="zh-CN" sz="900" b="1" dirty="0" smtClean="0">
                  <a:latin typeface="+mn-ea"/>
                </a:rPr>
                <a:t>our</a:t>
              </a:r>
              <a:endParaRPr lang="zh-CN" altLang="en-US" sz="900" b="1" dirty="0" smtClean="0">
                <a:latin typeface="+mn-ea"/>
              </a:endParaRPr>
            </a:p>
            <a:p>
              <a:pPr algn="ctr"/>
              <a:r>
                <a:rPr lang="zh-CN" altLang="en-US" sz="900" b="1" dirty="0" smtClean="0">
                  <a:latin typeface="+mn-ea"/>
                </a:rPr>
                <a:t>Next customer</a:t>
              </a:r>
              <a:endParaRPr lang="zh-CN" altLang="en-US" sz="900" b="1" dirty="0" smtClean="0">
                <a:latin typeface="+mn-ea"/>
              </a:endParaRPr>
            </a:p>
          </p:txBody>
        </p:sp>
        <p:sp>
          <p:nvSpPr>
            <p:cNvPr id="26" name="Freeform 5"/>
            <p:cNvSpPr>
              <a:spLocks noEditPoints="1"/>
            </p:cNvSpPr>
            <p:nvPr/>
          </p:nvSpPr>
          <p:spPr bwMode="auto">
            <a:xfrm>
              <a:off x="14567" y="8520"/>
              <a:ext cx="1127" cy="888"/>
            </a:xfrm>
            <a:custGeom>
              <a:avLst/>
              <a:gdLst>
                <a:gd name="T0" fmla="*/ 125 w 130"/>
                <a:gd name="T1" fmla="*/ 113 h 128"/>
                <a:gd name="T2" fmla="*/ 88 w 130"/>
                <a:gd name="T3" fmla="*/ 99 h 128"/>
                <a:gd name="T4" fmla="*/ 104 w 130"/>
                <a:gd name="T5" fmla="*/ 66 h 128"/>
                <a:gd name="T6" fmla="*/ 93 w 130"/>
                <a:gd name="T7" fmla="*/ 14 h 128"/>
                <a:gd name="T8" fmla="*/ 65 w 130"/>
                <a:gd name="T9" fmla="*/ 0 h 128"/>
                <a:gd name="T10" fmla="*/ 37 w 130"/>
                <a:gd name="T11" fmla="*/ 14 h 128"/>
                <a:gd name="T12" fmla="*/ 26 w 130"/>
                <a:gd name="T13" fmla="*/ 66 h 128"/>
                <a:gd name="T14" fmla="*/ 42 w 130"/>
                <a:gd name="T15" fmla="*/ 99 h 128"/>
                <a:gd name="T16" fmla="*/ 5 w 130"/>
                <a:gd name="T17" fmla="*/ 113 h 128"/>
                <a:gd name="T18" fmla="*/ 1 w 130"/>
                <a:gd name="T19" fmla="*/ 122 h 128"/>
                <a:gd name="T20" fmla="*/ 9 w 130"/>
                <a:gd name="T21" fmla="*/ 128 h 128"/>
                <a:gd name="T22" fmla="*/ 121 w 130"/>
                <a:gd name="T23" fmla="*/ 128 h 128"/>
                <a:gd name="T24" fmla="*/ 129 w 130"/>
                <a:gd name="T25" fmla="*/ 122 h 128"/>
                <a:gd name="T26" fmla="*/ 125 w 130"/>
                <a:gd name="T27" fmla="*/ 113 h 128"/>
                <a:gd name="T28" fmla="*/ 82 w 130"/>
                <a:gd name="T29" fmla="*/ 94 h 128"/>
                <a:gd name="T30" fmla="*/ 81 w 130"/>
                <a:gd name="T31" fmla="*/ 95 h 128"/>
                <a:gd name="T32" fmla="*/ 49 w 130"/>
                <a:gd name="T33" fmla="*/ 95 h 128"/>
                <a:gd name="T34" fmla="*/ 48 w 130"/>
                <a:gd name="T35" fmla="*/ 94 h 128"/>
                <a:gd name="T36" fmla="*/ 34 w 130"/>
                <a:gd name="T37" fmla="*/ 43 h 128"/>
                <a:gd name="T38" fmla="*/ 65 w 130"/>
                <a:gd name="T39" fmla="*/ 8 h 128"/>
                <a:gd name="T40" fmla="*/ 96 w 130"/>
                <a:gd name="T41" fmla="*/ 43 h 128"/>
                <a:gd name="T42" fmla="*/ 82 w 130"/>
                <a:gd name="T43" fmla="*/ 94 h 128"/>
                <a:gd name="T44" fmla="*/ 9 w 130"/>
                <a:gd name="T45" fmla="*/ 120 h 128"/>
                <a:gd name="T46" fmla="*/ 43 w 130"/>
                <a:gd name="T47" fmla="*/ 106 h 128"/>
                <a:gd name="T48" fmla="*/ 53 w 130"/>
                <a:gd name="T49" fmla="*/ 104 h 128"/>
                <a:gd name="T50" fmla="*/ 65 w 130"/>
                <a:gd name="T51" fmla="*/ 108 h 128"/>
                <a:gd name="T52" fmla="*/ 77 w 130"/>
                <a:gd name="T53" fmla="*/ 104 h 128"/>
                <a:gd name="T54" fmla="*/ 87 w 130"/>
                <a:gd name="T55" fmla="*/ 106 h 128"/>
                <a:gd name="T56" fmla="*/ 121 w 130"/>
                <a:gd name="T57" fmla="*/ 120 h 128"/>
                <a:gd name="T58" fmla="*/ 9 w 130"/>
                <a:gd name="T59"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0" h="128">
                  <a:moveTo>
                    <a:pt x="125" y="113"/>
                  </a:moveTo>
                  <a:cubicBezTo>
                    <a:pt x="125" y="113"/>
                    <a:pt x="110" y="103"/>
                    <a:pt x="88" y="99"/>
                  </a:cubicBezTo>
                  <a:cubicBezTo>
                    <a:pt x="96" y="88"/>
                    <a:pt x="101" y="75"/>
                    <a:pt x="104" y="66"/>
                  </a:cubicBezTo>
                  <a:cubicBezTo>
                    <a:pt x="107" y="53"/>
                    <a:pt x="105" y="29"/>
                    <a:pt x="93" y="14"/>
                  </a:cubicBezTo>
                  <a:cubicBezTo>
                    <a:pt x="86" y="5"/>
                    <a:pt x="77" y="0"/>
                    <a:pt x="65" y="0"/>
                  </a:cubicBezTo>
                  <a:cubicBezTo>
                    <a:pt x="53" y="0"/>
                    <a:pt x="44" y="5"/>
                    <a:pt x="37" y="14"/>
                  </a:cubicBezTo>
                  <a:cubicBezTo>
                    <a:pt x="25" y="29"/>
                    <a:pt x="23" y="53"/>
                    <a:pt x="26" y="66"/>
                  </a:cubicBezTo>
                  <a:cubicBezTo>
                    <a:pt x="29" y="75"/>
                    <a:pt x="34" y="88"/>
                    <a:pt x="42" y="99"/>
                  </a:cubicBezTo>
                  <a:cubicBezTo>
                    <a:pt x="20" y="103"/>
                    <a:pt x="5" y="113"/>
                    <a:pt x="5" y="113"/>
                  </a:cubicBezTo>
                  <a:cubicBezTo>
                    <a:pt x="2" y="115"/>
                    <a:pt x="0" y="119"/>
                    <a:pt x="1" y="122"/>
                  </a:cubicBezTo>
                  <a:cubicBezTo>
                    <a:pt x="2" y="126"/>
                    <a:pt x="5" y="128"/>
                    <a:pt x="9" y="128"/>
                  </a:cubicBezTo>
                  <a:cubicBezTo>
                    <a:pt x="121" y="128"/>
                    <a:pt x="121" y="128"/>
                    <a:pt x="121" y="128"/>
                  </a:cubicBezTo>
                  <a:cubicBezTo>
                    <a:pt x="125" y="128"/>
                    <a:pt x="128" y="126"/>
                    <a:pt x="129" y="122"/>
                  </a:cubicBezTo>
                  <a:cubicBezTo>
                    <a:pt x="130" y="119"/>
                    <a:pt x="128" y="115"/>
                    <a:pt x="125" y="113"/>
                  </a:cubicBezTo>
                  <a:close/>
                  <a:moveTo>
                    <a:pt x="82" y="94"/>
                  </a:moveTo>
                  <a:cubicBezTo>
                    <a:pt x="81" y="95"/>
                    <a:pt x="81" y="95"/>
                    <a:pt x="81" y="95"/>
                  </a:cubicBezTo>
                  <a:cubicBezTo>
                    <a:pt x="71" y="106"/>
                    <a:pt x="59" y="106"/>
                    <a:pt x="49" y="95"/>
                  </a:cubicBezTo>
                  <a:cubicBezTo>
                    <a:pt x="48" y="94"/>
                    <a:pt x="48" y="94"/>
                    <a:pt x="48" y="94"/>
                  </a:cubicBezTo>
                  <a:cubicBezTo>
                    <a:pt x="37" y="79"/>
                    <a:pt x="31" y="61"/>
                    <a:pt x="34" y="43"/>
                  </a:cubicBezTo>
                  <a:cubicBezTo>
                    <a:pt x="36" y="26"/>
                    <a:pt x="46" y="8"/>
                    <a:pt x="65" y="8"/>
                  </a:cubicBezTo>
                  <a:cubicBezTo>
                    <a:pt x="84" y="8"/>
                    <a:pt x="94" y="26"/>
                    <a:pt x="96" y="43"/>
                  </a:cubicBezTo>
                  <a:cubicBezTo>
                    <a:pt x="99" y="61"/>
                    <a:pt x="93" y="79"/>
                    <a:pt x="82" y="94"/>
                  </a:cubicBezTo>
                  <a:close/>
                  <a:moveTo>
                    <a:pt x="9" y="120"/>
                  </a:moveTo>
                  <a:cubicBezTo>
                    <a:pt x="10" y="120"/>
                    <a:pt x="23" y="111"/>
                    <a:pt x="43" y="106"/>
                  </a:cubicBezTo>
                  <a:cubicBezTo>
                    <a:pt x="53" y="104"/>
                    <a:pt x="53" y="104"/>
                    <a:pt x="53" y="104"/>
                  </a:cubicBezTo>
                  <a:cubicBezTo>
                    <a:pt x="57" y="107"/>
                    <a:pt x="61" y="108"/>
                    <a:pt x="65" y="108"/>
                  </a:cubicBezTo>
                  <a:cubicBezTo>
                    <a:pt x="69" y="108"/>
                    <a:pt x="73" y="107"/>
                    <a:pt x="77" y="104"/>
                  </a:cubicBezTo>
                  <a:cubicBezTo>
                    <a:pt x="87" y="106"/>
                    <a:pt x="87" y="106"/>
                    <a:pt x="87" y="106"/>
                  </a:cubicBezTo>
                  <a:cubicBezTo>
                    <a:pt x="107" y="111"/>
                    <a:pt x="120" y="120"/>
                    <a:pt x="121" y="120"/>
                  </a:cubicBezTo>
                  <a:lnTo>
                    <a:pt x="9" y="120"/>
                  </a:lnTo>
                  <a:close/>
                </a:path>
              </a:pathLst>
            </a:custGeom>
            <a:solidFill>
              <a:schemeClr val="tx1"/>
            </a:solidFill>
            <a:ln>
              <a:noFill/>
            </a:ln>
          </p:spPr>
          <p:txBody>
            <a:bodyPr vert="horz" wrap="square" lIns="91440" tIns="45720" rIns="91440" bIns="45720" numCol="1" anchor="t" anchorCtr="0" compatLnSpc="1"/>
            <a:p>
              <a:endParaRPr lang="id-ID">
                <a:latin typeface="+mn-ea"/>
              </a:endParaRPr>
            </a:p>
          </p:txBody>
        </p:sp>
      </p:grpSp>
      <p:pic>
        <p:nvPicPr>
          <p:cNvPr id="10" name="图片 9"/>
          <p:cNvPicPr>
            <a:picLocks noChangeAspect="1"/>
          </p:cNvPicPr>
          <p:nvPr/>
        </p:nvPicPr>
        <p:blipFill>
          <a:blip r:embed="rId9"/>
          <a:srcRect t="26401" b="34577"/>
          <a:stretch>
            <a:fillRect/>
          </a:stretch>
        </p:blipFill>
        <p:spPr>
          <a:xfrm>
            <a:off x="704215" y="2283460"/>
            <a:ext cx="1832610" cy="572135"/>
          </a:xfrm>
          <a:prstGeom prst="rect">
            <a:avLst/>
          </a:prstGeom>
        </p:spPr>
      </p:pic>
    </p:spTree>
    <p:custDataLst>
      <p:tags r:id="rId10"/>
    </p:custDataLst>
  </p:cSld>
  <p:clrMapOvr>
    <a:masterClrMapping/>
  </p:clrMapOvr>
  <p:transition spd="slow" advTm="4000">
    <p:pull/>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lang="en-US" altLang="zh-CN" sz="1800" dirty="0">
                <a:solidFill>
                  <a:prstClr val="black">
                    <a:lumMod val="65000"/>
                    <a:lumOff val="35000"/>
                  </a:prstClr>
                </a:solidFill>
              </a:rPr>
              <a:t>Contact Us</a:t>
            </a:r>
            <a:endParaRPr lang="en-US" altLang="zh-CN" sz="1800" dirty="0">
              <a:solidFill>
                <a:prstClr val="black">
                  <a:lumMod val="65000"/>
                  <a:lumOff val="35000"/>
                </a:prstClr>
              </a:solidFill>
              <a:highlight>
                <a:srgbClr val="FFFF00"/>
              </a:highlight>
            </a:endParaRPr>
          </a:p>
        </p:txBody>
      </p:sp>
      <p:sp>
        <p:nvSpPr>
          <p:cNvPr id="45" name="矩形 44"/>
          <p:cNvSpPr/>
          <p:nvPr/>
        </p:nvSpPr>
        <p:spPr>
          <a:xfrm>
            <a:off x="6948170" y="195580"/>
            <a:ext cx="1872615" cy="431800"/>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54" name="图片 53"/>
          <p:cNvPicPr>
            <a:picLocks noChangeAspect="1"/>
          </p:cNvPicPr>
          <p:nvPr/>
        </p:nvPicPr>
        <p:blipFill>
          <a:blip r:embed="rId1"/>
          <a:stretch>
            <a:fillRect/>
          </a:stretch>
        </p:blipFill>
        <p:spPr>
          <a:xfrm>
            <a:off x="7854315" y="339725"/>
            <a:ext cx="786130" cy="222885"/>
          </a:xfrm>
          <a:prstGeom prst="rect">
            <a:avLst/>
          </a:prstGeom>
        </p:spPr>
      </p:pic>
      <p:grpSp>
        <p:nvGrpSpPr>
          <p:cNvPr id="2" name="组合 1"/>
          <p:cNvGrpSpPr/>
          <p:nvPr/>
        </p:nvGrpSpPr>
        <p:grpSpPr>
          <a:xfrm>
            <a:off x="1331595" y="866140"/>
            <a:ext cx="4671060" cy="2581910"/>
            <a:chOff x="1417" y="1476"/>
            <a:chExt cx="6368" cy="3682"/>
          </a:xfrm>
        </p:grpSpPr>
        <p:grpSp>
          <p:nvGrpSpPr>
            <p:cNvPr id="28" name="组合 27"/>
            <p:cNvGrpSpPr/>
            <p:nvPr/>
          </p:nvGrpSpPr>
          <p:grpSpPr>
            <a:xfrm>
              <a:off x="1417" y="1476"/>
              <a:ext cx="6368" cy="3682"/>
              <a:chOff x="1454384" y="1122790"/>
              <a:chExt cx="5855733" cy="2550341"/>
            </a:xfrm>
          </p:grpSpPr>
          <p:grpSp>
            <p:nvGrpSpPr>
              <p:cNvPr id="29" name="组合 28"/>
              <p:cNvGrpSpPr/>
              <p:nvPr/>
            </p:nvGrpSpPr>
            <p:grpSpPr>
              <a:xfrm>
                <a:off x="3552079" y="1591823"/>
                <a:ext cx="3483247" cy="2081308"/>
                <a:chOff x="3508680" y="1438435"/>
                <a:chExt cx="4400511" cy="2629391"/>
              </a:xfrm>
              <a:solidFill>
                <a:schemeClr val="accent1"/>
              </a:solidFill>
              <a:effectLst/>
            </p:grpSpPr>
            <p:sp>
              <p:nvSpPr>
                <p:cNvPr id="30740" name="Freeform 26"/>
                <p:cNvSpPr/>
                <p:nvPr/>
              </p:nvSpPr>
              <p:spPr bwMode="auto">
                <a:xfrm>
                  <a:off x="5148499" y="1438435"/>
                  <a:ext cx="2760692" cy="2629391"/>
                </a:xfrm>
                <a:custGeom>
                  <a:avLst/>
                  <a:gdLst/>
                  <a:ahLst/>
                  <a:cxnLst>
                    <a:cxn ang="0">
                      <a:pos x="72" y="189"/>
                    </a:cxn>
                    <a:cxn ang="0">
                      <a:pos x="344" y="55"/>
                    </a:cxn>
                    <a:cxn ang="0">
                      <a:pos x="566" y="43"/>
                    </a:cxn>
                    <a:cxn ang="0">
                      <a:pos x="678" y="73"/>
                    </a:cxn>
                    <a:cxn ang="0">
                      <a:pos x="736" y="129"/>
                    </a:cxn>
                    <a:cxn ang="0">
                      <a:pos x="860" y="123"/>
                    </a:cxn>
                    <a:cxn ang="0">
                      <a:pos x="1020" y="104"/>
                    </a:cxn>
                    <a:cxn ang="0">
                      <a:pos x="973" y="58"/>
                    </a:cxn>
                    <a:cxn ang="0">
                      <a:pos x="1019" y="34"/>
                    </a:cxn>
                    <a:cxn ang="0">
                      <a:pos x="1069" y="114"/>
                    </a:cxn>
                    <a:cxn ang="0">
                      <a:pos x="1146" y="89"/>
                    </a:cxn>
                    <a:cxn ang="0">
                      <a:pos x="1189" y="100"/>
                    </a:cxn>
                    <a:cxn ang="0">
                      <a:pos x="1114" y="207"/>
                    </a:cxn>
                    <a:cxn ang="0">
                      <a:pos x="1025" y="301"/>
                    </a:cxn>
                    <a:cxn ang="0">
                      <a:pos x="1005" y="385"/>
                    </a:cxn>
                    <a:cxn ang="0">
                      <a:pos x="1037" y="391"/>
                    </a:cxn>
                    <a:cxn ang="0">
                      <a:pos x="1093" y="467"/>
                    </a:cxn>
                    <a:cxn ang="0">
                      <a:pos x="1229" y="434"/>
                    </a:cxn>
                    <a:cxn ang="0">
                      <a:pos x="1275" y="305"/>
                    </a:cxn>
                    <a:cxn ang="0">
                      <a:pos x="1364" y="391"/>
                    </a:cxn>
                    <a:cxn ang="0">
                      <a:pos x="1479" y="438"/>
                    </a:cxn>
                    <a:cxn ang="0">
                      <a:pos x="1423" y="606"/>
                    </a:cxn>
                    <a:cxn ang="0">
                      <a:pos x="1428" y="684"/>
                    </a:cxn>
                    <a:cxn ang="0">
                      <a:pos x="1358" y="746"/>
                    </a:cxn>
                    <a:cxn ang="0">
                      <a:pos x="1263" y="837"/>
                    </a:cxn>
                    <a:cxn ang="0">
                      <a:pos x="1194" y="1058"/>
                    </a:cxn>
                    <a:cxn ang="0">
                      <a:pos x="1090" y="992"/>
                    </a:cxn>
                    <a:cxn ang="0">
                      <a:pos x="978" y="1024"/>
                    </a:cxn>
                    <a:cxn ang="0">
                      <a:pos x="1035" y="1152"/>
                    </a:cxn>
                    <a:cxn ang="0">
                      <a:pos x="1076" y="1131"/>
                    </a:cxn>
                    <a:cxn ang="0">
                      <a:pos x="1153" y="1211"/>
                    </a:cxn>
                    <a:cxn ang="0">
                      <a:pos x="1195" y="1288"/>
                    </a:cxn>
                    <a:cxn ang="0">
                      <a:pos x="1268" y="1289"/>
                    </a:cxn>
                    <a:cxn ang="0">
                      <a:pos x="1509" y="1297"/>
                    </a:cxn>
                    <a:cxn ang="0">
                      <a:pos x="1608" y="1357"/>
                    </a:cxn>
                    <a:cxn ang="0">
                      <a:pos x="1623" y="1458"/>
                    </a:cxn>
                    <a:cxn ang="0">
                      <a:pos x="1734" y="1507"/>
                    </a:cxn>
                    <a:cxn ang="0">
                      <a:pos x="1823" y="1502"/>
                    </a:cxn>
                    <a:cxn ang="0">
                      <a:pos x="1840" y="1570"/>
                    </a:cxn>
                    <a:cxn ang="0">
                      <a:pos x="1763" y="1683"/>
                    </a:cxn>
                    <a:cxn ang="0">
                      <a:pos x="1743" y="1780"/>
                    </a:cxn>
                    <a:cxn ang="0">
                      <a:pos x="1624" y="1905"/>
                    </a:cxn>
                    <a:cxn ang="0">
                      <a:pos x="1512" y="2028"/>
                    </a:cxn>
                    <a:cxn ang="0">
                      <a:pos x="1460" y="2086"/>
                    </a:cxn>
                    <a:cxn ang="0">
                      <a:pos x="1417" y="2239"/>
                    </a:cxn>
                    <a:cxn ang="0">
                      <a:pos x="1324" y="2341"/>
                    </a:cxn>
                    <a:cxn ang="0">
                      <a:pos x="1342" y="1935"/>
                    </a:cxn>
                    <a:cxn ang="0">
                      <a:pos x="1355" y="1813"/>
                    </a:cxn>
                    <a:cxn ang="0">
                      <a:pos x="1322" y="1664"/>
                    </a:cxn>
                    <a:cxn ang="0">
                      <a:pos x="1248" y="1575"/>
                    </a:cxn>
                    <a:cxn ang="0">
                      <a:pos x="1186" y="1466"/>
                    </a:cxn>
                    <a:cxn ang="0">
                      <a:pos x="1232" y="1353"/>
                    </a:cxn>
                    <a:cxn ang="0">
                      <a:pos x="1078" y="1261"/>
                    </a:cxn>
                    <a:cxn ang="0">
                      <a:pos x="893" y="1181"/>
                    </a:cxn>
                    <a:cxn ang="0">
                      <a:pos x="887" y="1093"/>
                    </a:cxn>
                    <a:cxn ang="0">
                      <a:pos x="777" y="986"/>
                    </a:cxn>
                    <a:cxn ang="0">
                      <a:pos x="816" y="1093"/>
                    </a:cxn>
                    <a:cxn ang="0">
                      <a:pos x="661" y="921"/>
                    </a:cxn>
                    <a:cxn ang="0">
                      <a:pos x="613" y="850"/>
                    </a:cxn>
                    <a:cxn ang="0">
                      <a:pos x="626" y="760"/>
                    </a:cxn>
                    <a:cxn ang="0">
                      <a:pos x="428" y="406"/>
                    </a:cxn>
                    <a:cxn ang="0">
                      <a:pos x="102" y="471"/>
                    </a:cxn>
                  </a:cxnLst>
                  <a:rect l="0" t="0" r="r" b="b"/>
                  <a:pathLst>
                    <a:path w="1845" h="2343">
                      <a:moveTo>
                        <a:pt x="114" y="403"/>
                      </a:moveTo>
                      <a:lnTo>
                        <a:pt x="90" y="403"/>
                      </a:lnTo>
                      <a:lnTo>
                        <a:pt x="65" y="388"/>
                      </a:lnTo>
                      <a:lnTo>
                        <a:pt x="30" y="361"/>
                      </a:lnTo>
                      <a:lnTo>
                        <a:pt x="30" y="329"/>
                      </a:lnTo>
                      <a:lnTo>
                        <a:pt x="75" y="284"/>
                      </a:lnTo>
                      <a:lnTo>
                        <a:pt x="80" y="242"/>
                      </a:lnTo>
                      <a:lnTo>
                        <a:pt x="33" y="242"/>
                      </a:lnTo>
                      <a:lnTo>
                        <a:pt x="18" y="197"/>
                      </a:lnTo>
                      <a:lnTo>
                        <a:pt x="72" y="189"/>
                      </a:lnTo>
                      <a:lnTo>
                        <a:pt x="25" y="154"/>
                      </a:lnTo>
                      <a:lnTo>
                        <a:pt x="0" y="120"/>
                      </a:lnTo>
                      <a:lnTo>
                        <a:pt x="18" y="92"/>
                      </a:lnTo>
                      <a:lnTo>
                        <a:pt x="83" y="80"/>
                      </a:lnTo>
                      <a:lnTo>
                        <a:pt x="90" y="35"/>
                      </a:lnTo>
                      <a:lnTo>
                        <a:pt x="152" y="5"/>
                      </a:lnTo>
                      <a:lnTo>
                        <a:pt x="195" y="35"/>
                      </a:lnTo>
                      <a:lnTo>
                        <a:pt x="259" y="40"/>
                      </a:lnTo>
                      <a:lnTo>
                        <a:pt x="309" y="40"/>
                      </a:lnTo>
                      <a:lnTo>
                        <a:pt x="344" y="55"/>
                      </a:lnTo>
                      <a:lnTo>
                        <a:pt x="382" y="77"/>
                      </a:lnTo>
                      <a:lnTo>
                        <a:pt x="413" y="97"/>
                      </a:lnTo>
                      <a:lnTo>
                        <a:pt x="463" y="85"/>
                      </a:lnTo>
                      <a:lnTo>
                        <a:pt x="513" y="40"/>
                      </a:lnTo>
                      <a:lnTo>
                        <a:pt x="519" y="37"/>
                      </a:lnTo>
                      <a:lnTo>
                        <a:pt x="534" y="34"/>
                      </a:lnTo>
                      <a:lnTo>
                        <a:pt x="542" y="34"/>
                      </a:lnTo>
                      <a:lnTo>
                        <a:pt x="551" y="34"/>
                      </a:lnTo>
                      <a:lnTo>
                        <a:pt x="560" y="37"/>
                      </a:lnTo>
                      <a:lnTo>
                        <a:pt x="566" y="43"/>
                      </a:lnTo>
                      <a:lnTo>
                        <a:pt x="573" y="50"/>
                      </a:lnTo>
                      <a:lnTo>
                        <a:pt x="582" y="56"/>
                      </a:lnTo>
                      <a:lnTo>
                        <a:pt x="592" y="62"/>
                      </a:lnTo>
                      <a:lnTo>
                        <a:pt x="602" y="67"/>
                      </a:lnTo>
                      <a:lnTo>
                        <a:pt x="622" y="74"/>
                      </a:lnTo>
                      <a:lnTo>
                        <a:pt x="635" y="77"/>
                      </a:lnTo>
                      <a:lnTo>
                        <a:pt x="646" y="76"/>
                      </a:lnTo>
                      <a:lnTo>
                        <a:pt x="659" y="73"/>
                      </a:lnTo>
                      <a:lnTo>
                        <a:pt x="669" y="73"/>
                      </a:lnTo>
                      <a:lnTo>
                        <a:pt x="678" y="73"/>
                      </a:lnTo>
                      <a:lnTo>
                        <a:pt x="687" y="74"/>
                      </a:lnTo>
                      <a:lnTo>
                        <a:pt x="696" y="77"/>
                      </a:lnTo>
                      <a:lnTo>
                        <a:pt x="706" y="82"/>
                      </a:lnTo>
                      <a:lnTo>
                        <a:pt x="714" y="88"/>
                      </a:lnTo>
                      <a:lnTo>
                        <a:pt x="720" y="94"/>
                      </a:lnTo>
                      <a:lnTo>
                        <a:pt x="726" y="98"/>
                      </a:lnTo>
                      <a:lnTo>
                        <a:pt x="732" y="107"/>
                      </a:lnTo>
                      <a:lnTo>
                        <a:pt x="735" y="112"/>
                      </a:lnTo>
                      <a:lnTo>
                        <a:pt x="735" y="117"/>
                      </a:lnTo>
                      <a:lnTo>
                        <a:pt x="736" y="129"/>
                      </a:lnTo>
                      <a:lnTo>
                        <a:pt x="738" y="135"/>
                      </a:lnTo>
                      <a:lnTo>
                        <a:pt x="741" y="141"/>
                      </a:lnTo>
                      <a:lnTo>
                        <a:pt x="746" y="145"/>
                      </a:lnTo>
                      <a:lnTo>
                        <a:pt x="750" y="147"/>
                      </a:lnTo>
                      <a:lnTo>
                        <a:pt x="800" y="147"/>
                      </a:lnTo>
                      <a:lnTo>
                        <a:pt x="827" y="147"/>
                      </a:lnTo>
                      <a:lnTo>
                        <a:pt x="835" y="127"/>
                      </a:lnTo>
                      <a:lnTo>
                        <a:pt x="838" y="126"/>
                      </a:lnTo>
                      <a:lnTo>
                        <a:pt x="847" y="124"/>
                      </a:lnTo>
                      <a:lnTo>
                        <a:pt x="860" y="123"/>
                      </a:lnTo>
                      <a:lnTo>
                        <a:pt x="877" y="123"/>
                      </a:lnTo>
                      <a:lnTo>
                        <a:pt x="898" y="126"/>
                      </a:lnTo>
                      <a:lnTo>
                        <a:pt x="924" y="127"/>
                      </a:lnTo>
                      <a:lnTo>
                        <a:pt x="954" y="127"/>
                      </a:lnTo>
                      <a:lnTo>
                        <a:pt x="976" y="127"/>
                      </a:lnTo>
                      <a:lnTo>
                        <a:pt x="1004" y="127"/>
                      </a:lnTo>
                      <a:lnTo>
                        <a:pt x="1008" y="123"/>
                      </a:lnTo>
                      <a:lnTo>
                        <a:pt x="1013" y="118"/>
                      </a:lnTo>
                      <a:lnTo>
                        <a:pt x="1017" y="112"/>
                      </a:lnTo>
                      <a:lnTo>
                        <a:pt x="1020" y="104"/>
                      </a:lnTo>
                      <a:lnTo>
                        <a:pt x="1022" y="101"/>
                      </a:lnTo>
                      <a:lnTo>
                        <a:pt x="1020" y="98"/>
                      </a:lnTo>
                      <a:lnTo>
                        <a:pt x="1019" y="94"/>
                      </a:lnTo>
                      <a:lnTo>
                        <a:pt x="1017" y="91"/>
                      </a:lnTo>
                      <a:lnTo>
                        <a:pt x="1013" y="88"/>
                      </a:lnTo>
                      <a:lnTo>
                        <a:pt x="1007" y="85"/>
                      </a:lnTo>
                      <a:lnTo>
                        <a:pt x="995" y="79"/>
                      </a:lnTo>
                      <a:lnTo>
                        <a:pt x="986" y="71"/>
                      </a:lnTo>
                      <a:lnTo>
                        <a:pt x="978" y="65"/>
                      </a:lnTo>
                      <a:lnTo>
                        <a:pt x="973" y="58"/>
                      </a:lnTo>
                      <a:lnTo>
                        <a:pt x="966" y="47"/>
                      </a:lnTo>
                      <a:lnTo>
                        <a:pt x="964" y="43"/>
                      </a:lnTo>
                      <a:lnTo>
                        <a:pt x="972" y="20"/>
                      </a:lnTo>
                      <a:lnTo>
                        <a:pt x="984" y="0"/>
                      </a:lnTo>
                      <a:lnTo>
                        <a:pt x="1011" y="0"/>
                      </a:lnTo>
                      <a:lnTo>
                        <a:pt x="1011" y="6"/>
                      </a:lnTo>
                      <a:lnTo>
                        <a:pt x="1013" y="18"/>
                      </a:lnTo>
                      <a:lnTo>
                        <a:pt x="1013" y="24"/>
                      </a:lnTo>
                      <a:lnTo>
                        <a:pt x="1016" y="29"/>
                      </a:lnTo>
                      <a:lnTo>
                        <a:pt x="1019" y="34"/>
                      </a:lnTo>
                      <a:lnTo>
                        <a:pt x="1022" y="35"/>
                      </a:lnTo>
                      <a:lnTo>
                        <a:pt x="1025" y="37"/>
                      </a:lnTo>
                      <a:lnTo>
                        <a:pt x="1026" y="38"/>
                      </a:lnTo>
                      <a:lnTo>
                        <a:pt x="1032" y="46"/>
                      </a:lnTo>
                      <a:lnTo>
                        <a:pt x="1037" y="56"/>
                      </a:lnTo>
                      <a:lnTo>
                        <a:pt x="1041" y="70"/>
                      </a:lnTo>
                      <a:lnTo>
                        <a:pt x="1049" y="94"/>
                      </a:lnTo>
                      <a:lnTo>
                        <a:pt x="1053" y="104"/>
                      </a:lnTo>
                      <a:lnTo>
                        <a:pt x="1061" y="109"/>
                      </a:lnTo>
                      <a:lnTo>
                        <a:pt x="1069" y="114"/>
                      </a:lnTo>
                      <a:lnTo>
                        <a:pt x="1079" y="120"/>
                      </a:lnTo>
                      <a:lnTo>
                        <a:pt x="1090" y="123"/>
                      </a:lnTo>
                      <a:lnTo>
                        <a:pt x="1102" y="126"/>
                      </a:lnTo>
                      <a:lnTo>
                        <a:pt x="1106" y="126"/>
                      </a:lnTo>
                      <a:lnTo>
                        <a:pt x="1112" y="124"/>
                      </a:lnTo>
                      <a:lnTo>
                        <a:pt x="1117" y="123"/>
                      </a:lnTo>
                      <a:lnTo>
                        <a:pt x="1121" y="120"/>
                      </a:lnTo>
                      <a:lnTo>
                        <a:pt x="1129" y="112"/>
                      </a:lnTo>
                      <a:lnTo>
                        <a:pt x="1137" y="104"/>
                      </a:lnTo>
                      <a:lnTo>
                        <a:pt x="1146" y="89"/>
                      </a:lnTo>
                      <a:lnTo>
                        <a:pt x="1152" y="77"/>
                      </a:lnTo>
                      <a:lnTo>
                        <a:pt x="1153" y="73"/>
                      </a:lnTo>
                      <a:lnTo>
                        <a:pt x="1162" y="73"/>
                      </a:lnTo>
                      <a:lnTo>
                        <a:pt x="1170" y="73"/>
                      </a:lnTo>
                      <a:lnTo>
                        <a:pt x="1179" y="76"/>
                      </a:lnTo>
                      <a:lnTo>
                        <a:pt x="1183" y="79"/>
                      </a:lnTo>
                      <a:lnTo>
                        <a:pt x="1186" y="82"/>
                      </a:lnTo>
                      <a:lnTo>
                        <a:pt x="1188" y="86"/>
                      </a:lnTo>
                      <a:lnTo>
                        <a:pt x="1189" y="92"/>
                      </a:lnTo>
                      <a:lnTo>
                        <a:pt x="1189" y="100"/>
                      </a:lnTo>
                      <a:lnTo>
                        <a:pt x="1188" y="109"/>
                      </a:lnTo>
                      <a:lnTo>
                        <a:pt x="1185" y="120"/>
                      </a:lnTo>
                      <a:lnTo>
                        <a:pt x="1179" y="130"/>
                      </a:lnTo>
                      <a:lnTo>
                        <a:pt x="1167" y="154"/>
                      </a:lnTo>
                      <a:lnTo>
                        <a:pt x="1155" y="172"/>
                      </a:lnTo>
                      <a:lnTo>
                        <a:pt x="1144" y="186"/>
                      </a:lnTo>
                      <a:lnTo>
                        <a:pt x="1133" y="195"/>
                      </a:lnTo>
                      <a:lnTo>
                        <a:pt x="1126" y="201"/>
                      </a:lnTo>
                      <a:lnTo>
                        <a:pt x="1120" y="206"/>
                      </a:lnTo>
                      <a:lnTo>
                        <a:pt x="1114" y="207"/>
                      </a:lnTo>
                      <a:lnTo>
                        <a:pt x="1064" y="215"/>
                      </a:lnTo>
                      <a:lnTo>
                        <a:pt x="1106" y="249"/>
                      </a:lnTo>
                      <a:lnTo>
                        <a:pt x="1087" y="257"/>
                      </a:lnTo>
                      <a:lnTo>
                        <a:pt x="1067" y="264"/>
                      </a:lnTo>
                      <a:lnTo>
                        <a:pt x="1049" y="272"/>
                      </a:lnTo>
                      <a:lnTo>
                        <a:pt x="1041" y="277"/>
                      </a:lnTo>
                      <a:lnTo>
                        <a:pt x="1035" y="283"/>
                      </a:lnTo>
                      <a:lnTo>
                        <a:pt x="1031" y="289"/>
                      </a:lnTo>
                      <a:lnTo>
                        <a:pt x="1026" y="295"/>
                      </a:lnTo>
                      <a:lnTo>
                        <a:pt x="1025" y="301"/>
                      </a:lnTo>
                      <a:lnTo>
                        <a:pt x="1023" y="307"/>
                      </a:lnTo>
                      <a:lnTo>
                        <a:pt x="1022" y="319"/>
                      </a:lnTo>
                      <a:lnTo>
                        <a:pt x="1022" y="325"/>
                      </a:lnTo>
                      <a:lnTo>
                        <a:pt x="1019" y="332"/>
                      </a:lnTo>
                      <a:lnTo>
                        <a:pt x="1013" y="347"/>
                      </a:lnTo>
                      <a:lnTo>
                        <a:pt x="1007" y="364"/>
                      </a:lnTo>
                      <a:lnTo>
                        <a:pt x="1004" y="372"/>
                      </a:lnTo>
                      <a:lnTo>
                        <a:pt x="1004" y="379"/>
                      </a:lnTo>
                      <a:lnTo>
                        <a:pt x="1004" y="382"/>
                      </a:lnTo>
                      <a:lnTo>
                        <a:pt x="1005" y="385"/>
                      </a:lnTo>
                      <a:lnTo>
                        <a:pt x="1007" y="385"/>
                      </a:lnTo>
                      <a:lnTo>
                        <a:pt x="1008" y="387"/>
                      </a:lnTo>
                      <a:lnTo>
                        <a:pt x="1014" y="385"/>
                      </a:lnTo>
                      <a:lnTo>
                        <a:pt x="1020" y="382"/>
                      </a:lnTo>
                      <a:lnTo>
                        <a:pt x="1026" y="381"/>
                      </a:lnTo>
                      <a:lnTo>
                        <a:pt x="1032" y="381"/>
                      </a:lnTo>
                      <a:lnTo>
                        <a:pt x="1034" y="382"/>
                      </a:lnTo>
                      <a:lnTo>
                        <a:pt x="1035" y="384"/>
                      </a:lnTo>
                      <a:lnTo>
                        <a:pt x="1037" y="387"/>
                      </a:lnTo>
                      <a:lnTo>
                        <a:pt x="1037" y="391"/>
                      </a:lnTo>
                      <a:lnTo>
                        <a:pt x="1038" y="396"/>
                      </a:lnTo>
                      <a:lnTo>
                        <a:pt x="1040" y="402"/>
                      </a:lnTo>
                      <a:lnTo>
                        <a:pt x="1046" y="412"/>
                      </a:lnTo>
                      <a:lnTo>
                        <a:pt x="1055" y="421"/>
                      </a:lnTo>
                      <a:lnTo>
                        <a:pt x="1064" y="432"/>
                      </a:lnTo>
                      <a:lnTo>
                        <a:pt x="1082" y="450"/>
                      </a:lnTo>
                      <a:lnTo>
                        <a:pt x="1088" y="458"/>
                      </a:lnTo>
                      <a:lnTo>
                        <a:pt x="1091" y="461"/>
                      </a:lnTo>
                      <a:lnTo>
                        <a:pt x="1091" y="464"/>
                      </a:lnTo>
                      <a:lnTo>
                        <a:pt x="1093" y="467"/>
                      </a:lnTo>
                      <a:lnTo>
                        <a:pt x="1094" y="471"/>
                      </a:lnTo>
                      <a:lnTo>
                        <a:pt x="1103" y="479"/>
                      </a:lnTo>
                      <a:lnTo>
                        <a:pt x="1115" y="486"/>
                      </a:lnTo>
                      <a:lnTo>
                        <a:pt x="1129" y="495"/>
                      </a:lnTo>
                      <a:lnTo>
                        <a:pt x="1156" y="509"/>
                      </a:lnTo>
                      <a:lnTo>
                        <a:pt x="1168" y="514"/>
                      </a:lnTo>
                      <a:lnTo>
                        <a:pt x="1191" y="560"/>
                      </a:lnTo>
                      <a:lnTo>
                        <a:pt x="1210" y="556"/>
                      </a:lnTo>
                      <a:lnTo>
                        <a:pt x="1226" y="506"/>
                      </a:lnTo>
                      <a:lnTo>
                        <a:pt x="1229" y="434"/>
                      </a:lnTo>
                      <a:lnTo>
                        <a:pt x="1229" y="391"/>
                      </a:lnTo>
                      <a:lnTo>
                        <a:pt x="1232" y="376"/>
                      </a:lnTo>
                      <a:lnTo>
                        <a:pt x="1236" y="360"/>
                      </a:lnTo>
                      <a:lnTo>
                        <a:pt x="1242" y="341"/>
                      </a:lnTo>
                      <a:lnTo>
                        <a:pt x="1248" y="325"/>
                      </a:lnTo>
                      <a:lnTo>
                        <a:pt x="1253" y="319"/>
                      </a:lnTo>
                      <a:lnTo>
                        <a:pt x="1259" y="313"/>
                      </a:lnTo>
                      <a:lnTo>
                        <a:pt x="1263" y="308"/>
                      </a:lnTo>
                      <a:lnTo>
                        <a:pt x="1269" y="305"/>
                      </a:lnTo>
                      <a:lnTo>
                        <a:pt x="1275" y="305"/>
                      </a:lnTo>
                      <a:lnTo>
                        <a:pt x="1283" y="307"/>
                      </a:lnTo>
                      <a:lnTo>
                        <a:pt x="1297" y="314"/>
                      </a:lnTo>
                      <a:lnTo>
                        <a:pt x="1310" y="323"/>
                      </a:lnTo>
                      <a:lnTo>
                        <a:pt x="1322" y="334"/>
                      </a:lnTo>
                      <a:lnTo>
                        <a:pt x="1333" y="344"/>
                      </a:lnTo>
                      <a:lnTo>
                        <a:pt x="1342" y="355"/>
                      </a:lnTo>
                      <a:lnTo>
                        <a:pt x="1349" y="364"/>
                      </a:lnTo>
                      <a:lnTo>
                        <a:pt x="1355" y="375"/>
                      </a:lnTo>
                      <a:lnTo>
                        <a:pt x="1360" y="384"/>
                      </a:lnTo>
                      <a:lnTo>
                        <a:pt x="1364" y="391"/>
                      </a:lnTo>
                      <a:lnTo>
                        <a:pt x="1370" y="399"/>
                      </a:lnTo>
                      <a:lnTo>
                        <a:pt x="1380" y="405"/>
                      </a:lnTo>
                      <a:lnTo>
                        <a:pt x="1389" y="409"/>
                      </a:lnTo>
                      <a:lnTo>
                        <a:pt x="1405" y="415"/>
                      </a:lnTo>
                      <a:lnTo>
                        <a:pt x="1413" y="418"/>
                      </a:lnTo>
                      <a:lnTo>
                        <a:pt x="1420" y="372"/>
                      </a:lnTo>
                      <a:lnTo>
                        <a:pt x="1431" y="384"/>
                      </a:lnTo>
                      <a:lnTo>
                        <a:pt x="1455" y="409"/>
                      </a:lnTo>
                      <a:lnTo>
                        <a:pt x="1467" y="424"/>
                      </a:lnTo>
                      <a:lnTo>
                        <a:pt x="1479" y="438"/>
                      </a:lnTo>
                      <a:lnTo>
                        <a:pt x="1487" y="452"/>
                      </a:lnTo>
                      <a:lnTo>
                        <a:pt x="1488" y="456"/>
                      </a:lnTo>
                      <a:lnTo>
                        <a:pt x="1490" y="461"/>
                      </a:lnTo>
                      <a:lnTo>
                        <a:pt x="1491" y="470"/>
                      </a:lnTo>
                      <a:lnTo>
                        <a:pt x="1494" y="485"/>
                      </a:lnTo>
                      <a:lnTo>
                        <a:pt x="1505" y="520"/>
                      </a:lnTo>
                      <a:lnTo>
                        <a:pt x="1520" y="563"/>
                      </a:lnTo>
                      <a:lnTo>
                        <a:pt x="1475" y="603"/>
                      </a:lnTo>
                      <a:lnTo>
                        <a:pt x="1446" y="603"/>
                      </a:lnTo>
                      <a:lnTo>
                        <a:pt x="1423" y="606"/>
                      </a:lnTo>
                      <a:lnTo>
                        <a:pt x="1413" y="607"/>
                      </a:lnTo>
                      <a:lnTo>
                        <a:pt x="1405" y="610"/>
                      </a:lnTo>
                      <a:lnTo>
                        <a:pt x="1399" y="615"/>
                      </a:lnTo>
                      <a:lnTo>
                        <a:pt x="1392" y="621"/>
                      </a:lnTo>
                      <a:lnTo>
                        <a:pt x="1377" y="636"/>
                      </a:lnTo>
                      <a:lnTo>
                        <a:pt x="1360" y="655"/>
                      </a:lnTo>
                      <a:lnTo>
                        <a:pt x="1386" y="663"/>
                      </a:lnTo>
                      <a:lnTo>
                        <a:pt x="1432" y="663"/>
                      </a:lnTo>
                      <a:lnTo>
                        <a:pt x="1431" y="671"/>
                      </a:lnTo>
                      <a:lnTo>
                        <a:pt x="1428" y="684"/>
                      </a:lnTo>
                      <a:lnTo>
                        <a:pt x="1426" y="692"/>
                      </a:lnTo>
                      <a:lnTo>
                        <a:pt x="1422" y="699"/>
                      </a:lnTo>
                      <a:lnTo>
                        <a:pt x="1419" y="704"/>
                      </a:lnTo>
                      <a:lnTo>
                        <a:pt x="1416" y="705"/>
                      </a:lnTo>
                      <a:lnTo>
                        <a:pt x="1413" y="705"/>
                      </a:lnTo>
                      <a:lnTo>
                        <a:pt x="1407" y="707"/>
                      </a:lnTo>
                      <a:lnTo>
                        <a:pt x="1399" y="710"/>
                      </a:lnTo>
                      <a:lnTo>
                        <a:pt x="1384" y="719"/>
                      </a:lnTo>
                      <a:lnTo>
                        <a:pt x="1367" y="732"/>
                      </a:lnTo>
                      <a:lnTo>
                        <a:pt x="1358" y="746"/>
                      </a:lnTo>
                      <a:lnTo>
                        <a:pt x="1352" y="757"/>
                      </a:lnTo>
                      <a:lnTo>
                        <a:pt x="1348" y="767"/>
                      </a:lnTo>
                      <a:lnTo>
                        <a:pt x="1334" y="800"/>
                      </a:lnTo>
                      <a:lnTo>
                        <a:pt x="1325" y="824"/>
                      </a:lnTo>
                      <a:lnTo>
                        <a:pt x="1286" y="832"/>
                      </a:lnTo>
                      <a:lnTo>
                        <a:pt x="1284" y="831"/>
                      </a:lnTo>
                      <a:lnTo>
                        <a:pt x="1281" y="829"/>
                      </a:lnTo>
                      <a:lnTo>
                        <a:pt x="1274" y="831"/>
                      </a:lnTo>
                      <a:lnTo>
                        <a:pt x="1269" y="832"/>
                      </a:lnTo>
                      <a:lnTo>
                        <a:pt x="1263" y="837"/>
                      </a:lnTo>
                      <a:lnTo>
                        <a:pt x="1248" y="847"/>
                      </a:lnTo>
                      <a:lnTo>
                        <a:pt x="1241" y="862"/>
                      </a:lnTo>
                      <a:lnTo>
                        <a:pt x="1224" y="895"/>
                      </a:lnTo>
                      <a:lnTo>
                        <a:pt x="1213" y="917"/>
                      </a:lnTo>
                      <a:lnTo>
                        <a:pt x="1206" y="936"/>
                      </a:lnTo>
                      <a:lnTo>
                        <a:pt x="1200" y="954"/>
                      </a:lnTo>
                      <a:lnTo>
                        <a:pt x="1198" y="969"/>
                      </a:lnTo>
                      <a:lnTo>
                        <a:pt x="1198" y="1051"/>
                      </a:lnTo>
                      <a:lnTo>
                        <a:pt x="1197" y="1055"/>
                      </a:lnTo>
                      <a:lnTo>
                        <a:pt x="1194" y="1058"/>
                      </a:lnTo>
                      <a:lnTo>
                        <a:pt x="1189" y="1060"/>
                      </a:lnTo>
                      <a:lnTo>
                        <a:pt x="1183" y="1060"/>
                      </a:lnTo>
                      <a:lnTo>
                        <a:pt x="1173" y="1058"/>
                      </a:lnTo>
                      <a:lnTo>
                        <a:pt x="1168" y="1058"/>
                      </a:lnTo>
                      <a:lnTo>
                        <a:pt x="1149" y="1012"/>
                      </a:lnTo>
                      <a:lnTo>
                        <a:pt x="1127" y="1003"/>
                      </a:lnTo>
                      <a:lnTo>
                        <a:pt x="1111" y="997"/>
                      </a:lnTo>
                      <a:lnTo>
                        <a:pt x="1105" y="994"/>
                      </a:lnTo>
                      <a:lnTo>
                        <a:pt x="1099" y="994"/>
                      </a:lnTo>
                      <a:lnTo>
                        <a:pt x="1090" y="992"/>
                      </a:lnTo>
                      <a:lnTo>
                        <a:pt x="1079" y="991"/>
                      </a:lnTo>
                      <a:lnTo>
                        <a:pt x="1063" y="989"/>
                      </a:lnTo>
                      <a:lnTo>
                        <a:pt x="1053" y="991"/>
                      </a:lnTo>
                      <a:lnTo>
                        <a:pt x="1041" y="994"/>
                      </a:lnTo>
                      <a:lnTo>
                        <a:pt x="1026" y="997"/>
                      </a:lnTo>
                      <a:lnTo>
                        <a:pt x="1010" y="1003"/>
                      </a:lnTo>
                      <a:lnTo>
                        <a:pt x="1001" y="1007"/>
                      </a:lnTo>
                      <a:lnTo>
                        <a:pt x="992" y="1012"/>
                      </a:lnTo>
                      <a:lnTo>
                        <a:pt x="984" y="1016"/>
                      </a:lnTo>
                      <a:lnTo>
                        <a:pt x="978" y="1024"/>
                      </a:lnTo>
                      <a:lnTo>
                        <a:pt x="973" y="1031"/>
                      </a:lnTo>
                      <a:lnTo>
                        <a:pt x="970" y="1040"/>
                      </a:lnTo>
                      <a:lnTo>
                        <a:pt x="969" y="1051"/>
                      </a:lnTo>
                      <a:lnTo>
                        <a:pt x="970" y="1061"/>
                      </a:lnTo>
                      <a:lnTo>
                        <a:pt x="975" y="1075"/>
                      </a:lnTo>
                      <a:lnTo>
                        <a:pt x="981" y="1089"/>
                      </a:lnTo>
                      <a:lnTo>
                        <a:pt x="992" y="1105"/>
                      </a:lnTo>
                      <a:lnTo>
                        <a:pt x="1007" y="1123"/>
                      </a:lnTo>
                      <a:lnTo>
                        <a:pt x="1022" y="1140"/>
                      </a:lnTo>
                      <a:lnTo>
                        <a:pt x="1035" y="1152"/>
                      </a:lnTo>
                      <a:lnTo>
                        <a:pt x="1046" y="1161"/>
                      </a:lnTo>
                      <a:lnTo>
                        <a:pt x="1055" y="1167"/>
                      </a:lnTo>
                      <a:lnTo>
                        <a:pt x="1063" y="1169"/>
                      </a:lnTo>
                      <a:lnTo>
                        <a:pt x="1067" y="1170"/>
                      </a:lnTo>
                      <a:lnTo>
                        <a:pt x="1072" y="1167"/>
                      </a:lnTo>
                      <a:lnTo>
                        <a:pt x="1075" y="1164"/>
                      </a:lnTo>
                      <a:lnTo>
                        <a:pt x="1076" y="1160"/>
                      </a:lnTo>
                      <a:lnTo>
                        <a:pt x="1078" y="1155"/>
                      </a:lnTo>
                      <a:lnTo>
                        <a:pt x="1078" y="1143"/>
                      </a:lnTo>
                      <a:lnTo>
                        <a:pt x="1076" y="1131"/>
                      </a:lnTo>
                      <a:lnTo>
                        <a:pt x="1121" y="1161"/>
                      </a:lnTo>
                      <a:lnTo>
                        <a:pt x="1118" y="1211"/>
                      </a:lnTo>
                      <a:lnTo>
                        <a:pt x="1123" y="1208"/>
                      </a:lnTo>
                      <a:lnTo>
                        <a:pt x="1133" y="1202"/>
                      </a:lnTo>
                      <a:lnTo>
                        <a:pt x="1140" y="1199"/>
                      </a:lnTo>
                      <a:lnTo>
                        <a:pt x="1146" y="1200"/>
                      </a:lnTo>
                      <a:lnTo>
                        <a:pt x="1147" y="1202"/>
                      </a:lnTo>
                      <a:lnTo>
                        <a:pt x="1150" y="1203"/>
                      </a:lnTo>
                      <a:lnTo>
                        <a:pt x="1152" y="1206"/>
                      </a:lnTo>
                      <a:lnTo>
                        <a:pt x="1153" y="1211"/>
                      </a:lnTo>
                      <a:lnTo>
                        <a:pt x="1155" y="1220"/>
                      </a:lnTo>
                      <a:lnTo>
                        <a:pt x="1156" y="1224"/>
                      </a:lnTo>
                      <a:lnTo>
                        <a:pt x="1159" y="1228"/>
                      </a:lnTo>
                      <a:lnTo>
                        <a:pt x="1164" y="1231"/>
                      </a:lnTo>
                      <a:lnTo>
                        <a:pt x="1168" y="1234"/>
                      </a:lnTo>
                      <a:lnTo>
                        <a:pt x="1173" y="1240"/>
                      </a:lnTo>
                      <a:lnTo>
                        <a:pt x="1177" y="1249"/>
                      </a:lnTo>
                      <a:lnTo>
                        <a:pt x="1183" y="1261"/>
                      </a:lnTo>
                      <a:lnTo>
                        <a:pt x="1189" y="1276"/>
                      </a:lnTo>
                      <a:lnTo>
                        <a:pt x="1195" y="1288"/>
                      </a:lnTo>
                      <a:lnTo>
                        <a:pt x="1201" y="1297"/>
                      </a:lnTo>
                      <a:lnTo>
                        <a:pt x="1207" y="1304"/>
                      </a:lnTo>
                      <a:lnTo>
                        <a:pt x="1213" y="1309"/>
                      </a:lnTo>
                      <a:lnTo>
                        <a:pt x="1220" y="1312"/>
                      </a:lnTo>
                      <a:lnTo>
                        <a:pt x="1224" y="1314"/>
                      </a:lnTo>
                      <a:lnTo>
                        <a:pt x="1229" y="1315"/>
                      </a:lnTo>
                      <a:lnTo>
                        <a:pt x="1235" y="1314"/>
                      </a:lnTo>
                      <a:lnTo>
                        <a:pt x="1239" y="1311"/>
                      </a:lnTo>
                      <a:lnTo>
                        <a:pt x="1253" y="1300"/>
                      </a:lnTo>
                      <a:lnTo>
                        <a:pt x="1268" y="1289"/>
                      </a:lnTo>
                      <a:lnTo>
                        <a:pt x="1275" y="1285"/>
                      </a:lnTo>
                      <a:lnTo>
                        <a:pt x="1283" y="1285"/>
                      </a:lnTo>
                      <a:lnTo>
                        <a:pt x="1346" y="1288"/>
                      </a:lnTo>
                      <a:lnTo>
                        <a:pt x="1405" y="1292"/>
                      </a:lnTo>
                      <a:lnTo>
                        <a:pt x="1426" y="1289"/>
                      </a:lnTo>
                      <a:lnTo>
                        <a:pt x="1443" y="1289"/>
                      </a:lnTo>
                      <a:lnTo>
                        <a:pt x="1461" y="1288"/>
                      </a:lnTo>
                      <a:lnTo>
                        <a:pt x="1481" y="1289"/>
                      </a:lnTo>
                      <a:lnTo>
                        <a:pt x="1500" y="1294"/>
                      </a:lnTo>
                      <a:lnTo>
                        <a:pt x="1509" y="1297"/>
                      </a:lnTo>
                      <a:lnTo>
                        <a:pt x="1518" y="1300"/>
                      </a:lnTo>
                      <a:lnTo>
                        <a:pt x="1526" y="1304"/>
                      </a:lnTo>
                      <a:lnTo>
                        <a:pt x="1532" y="1311"/>
                      </a:lnTo>
                      <a:lnTo>
                        <a:pt x="1544" y="1323"/>
                      </a:lnTo>
                      <a:lnTo>
                        <a:pt x="1556" y="1330"/>
                      </a:lnTo>
                      <a:lnTo>
                        <a:pt x="1570" y="1336"/>
                      </a:lnTo>
                      <a:lnTo>
                        <a:pt x="1582" y="1342"/>
                      </a:lnTo>
                      <a:lnTo>
                        <a:pt x="1594" y="1347"/>
                      </a:lnTo>
                      <a:lnTo>
                        <a:pt x="1604" y="1353"/>
                      </a:lnTo>
                      <a:lnTo>
                        <a:pt x="1608" y="1357"/>
                      </a:lnTo>
                      <a:lnTo>
                        <a:pt x="1612" y="1362"/>
                      </a:lnTo>
                      <a:lnTo>
                        <a:pt x="1614" y="1366"/>
                      </a:lnTo>
                      <a:lnTo>
                        <a:pt x="1617" y="1372"/>
                      </a:lnTo>
                      <a:lnTo>
                        <a:pt x="1618" y="1384"/>
                      </a:lnTo>
                      <a:lnTo>
                        <a:pt x="1620" y="1397"/>
                      </a:lnTo>
                      <a:lnTo>
                        <a:pt x="1620" y="1418"/>
                      </a:lnTo>
                      <a:lnTo>
                        <a:pt x="1617" y="1436"/>
                      </a:lnTo>
                      <a:lnTo>
                        <a:pt x="1617" y="1449"/>
                      </a:lnTo>
                      <a:lnTo>
                        <a:pt x="1618" y="1454"/>
                      </a:lnTo>
                      <a:lnTo>
                        <a:pt x="1623" y="1458"/>
                      </a:lnTo>
                      <a:lnTo>
                        <a:pt x="1630" y="1461"/>
                      </a:lnTo>
                      <a:lnTo>
                        <a:pt x="1638" y="1464"/>
                      </a:lnTo>
                      <a:lnTo>
                        <a:pt x="1659" y="1468"/>
                      </a:lnTo>
                      <a:lnTo>
                        <a:pt x="1677" y="1468"/>
                      </a:lnTo>
                      <a:lnTo>
                        <a:pt x="1686" y="1469"/>
                      </a:lnTo>
                      <a:lnTo>
                        <a:pt x="1697" y="1474"/>
                      </a:lnTo>
                      <a:lnTo>
                        <a:pt x="1706" y="1480"/>
                      </a:lnTo>
                      <a:lnTo>
                        <a:pt x="1715" y="1487"/>
                      </a:lnTo>
                      <a:lnTo>
                        <a:pt x="1730" y="1501"/>
                      </a:lnTo>
                      <a:lnTo>
                        <a:pt x="1734" y="1507"/>
                      </a:lnTo>
                      <a:lnTo>
                        <a:pt x="1751" y="1499"/>
                      </a:lnTo>
                      <a:lnTo>
                        <a:pt x="1765" y="1493"/>
                      </a:lnTo>
                      <a:lnTo>
                        <a:pt x="1771" y="1492"/>
                      </a:lnTo>
                      <a:lnTo>
                        <a:pt x="1777" y="1492"/>
                      </a:lnTo>
                      <a:lnTo>
                        <a:pt x="1790" y="1489"/>
                      </a:lnTo>
                      <a:lnTo>
                        <a:pt x="1804" y="1487"/>
                      </a:lnTo>
                      <a:lnTo>
                        <a:pt x="1811" y="1487"/>
                      </a:lnTo>
                      <a:lnTo>
                        <a:pt x="1816" y="1490"/>
                      </a:lnTo>
                      <a:lnTo>
                        <a:pt x="1820" y="1495"/>
                      </a:lnTo>
                      <a:lnTo>
                        <a:pt x="1823" y="1502"/>
                      </a:lnTo>
                      <a:lnTo>
                        <a:pt x="1825" y="1507"/>
                      </a:lnTo>
                      <a:lnTo>
                        <a:pt x="1826" y="1511"/>
                      </a:lnTo>
                      <a:lnTo>
                        <a:pt x="1831" y="1517"/>
                      </a:lnTo>
                      <a:lnTo>
                        <a:pt x="1837" y="1523"/>
                      </a:lnTo>
                      <a:lnTo>
                        <a:pt x="1843" y="1531"/>
                      </a:lnTo>
                      <a:lnTo>
                        <a:pt x="1845" y="1537"/>
                      </a:lnTo>
                      <a:lnTo>
                        <a:pt x="1845" y="1543"/>
                      </a:lnTo>
                      <a:lnTo>
                        <a:pt x="1845" y="1551"/>
                      </a:lnTo>
                      <a:lnTo>
                        <a:pt x="1843" y="1560"/>
                      </a:lnTo>
                      <a:lnTo>
                        <a:pt x="1840" y="1570"/>
                      </a:lnTo>
                      <a:lnTo>
                        <a:pt x="1835" y="1584"/>
                      </a:lnTo>
                      <a:lnTo>
                        <a:pt x="1819" y="1617"/>
                      </a:lnTo>
                      <a:lnTo>
                        <a:pt x="1810" y="1635"/>
                      </a:lnTo>
                      <a:lnTo>
                        <a:pt x="1801" y="1649"/>
                      </a:lnTo>
                      <a:lnTo>
                        <a:pt x="1793" y="1661"/>
                      </a:lnTo>
                      <a:lnTo>
                        <a:pt x="1786" y="1670"/>
                      </a:lnTo>
                      <a:lnTo>
                        <a:pt x="1778" y="1676"/>
                      </a:lnTo>
                      <a:lnTo>
                        <a:pt x="1772" y="1680"/>
                      </a:lnTo>
                      <a:lnTo>
                        <a:pt x="1768" y="1682"/>
                      </a:lnTo>
                      <a:lnTo>
                        <a:pt x="1763" y="1683"/>
                      </a:lnTo>
                      <a:lnTo>
                        <a:pt x="1757" y="1683"/>
                      </a:lnTo>
                      <a:lnTo>
                        <a:pt x="1752" y="1682"/>
                      </a:lnTo>
                      <a:lnTo>
                        <a:pt x="1749" y="1682"/>
                      </a:lnTo>
                      <a:lnTo>
                        <a:pt x="1751" y="1686"/>
                      </a:lnTo>
                      <a:lnTo>
                        <a:pt x="1752" y="1703"/>
                      </a:lnTo>
                      <a:lnTo>
                        <a:pt x="1754" y="1723"/>
                      </a:lnTo>
                      <a:lnTo>
                        <a:pt x="1754" y="1763"/>
                      </a:lnTo>
                      <a:lnTo>
                        <a:pt x="1754" y="1768"/>
                      </a:lnTo>
                      <a:lnTo>
                        <a:pt x="1751" y="1771"/>
                      </a:lnTo>
                      <a:lnTo>
                        <a:pt x="1743" y="1780"/>
                      </a:lnTo>
                      <a:lnTo>
                        <a:pt x="1733" y="1786"/>
                      </a:lnTo>
                      <a:lnTo>
                        <a:pt x="1719" y="1792"/>
                      </a:lnTo>
                      <a:lnTo>
                        <a:pt x="1697" y="1803"/>
                      </a:lnTo>
                      <a:lnTo>
                        <a:pt x="1684" y="1806"/>
                      </a:lnTo>
                      <a:lnTo>
                        <a:pt x="1678" y="1827"/>
                      </a:lnTo>
                      <a:lnTo>
                        <a:pt x="1672" y="1843"/>
                      </a:lnTo>
                      <a:lnTo>
                        <a:pt x="1666" y="1858"/>
                      </a:lnTo>
                      <a:lnTo>
                        <a:pt x="1660" y="1868"/>
                      </a:lnTo>
                      <a:lnTo>
                        <a:pt x="1651" y="1878"/>
                      </a:lnTo>
                      <a:lnTo>
                        <a:pt x="1624" y="1905"/>
                      </a:lnTo>
                      <a:lnTo>
                        <a:pt x="1597" y="1932"/>
                      </a:lnTo>
                      <a:lnTo>
                        <a:pt x="1586" y="1941"/>
                      </a:lnTo>
                      <a:lnTo>
                        <a:pt x="1577" y="1948"/>
                      </a:lnTo>
                      <a:lnTo>
                        <a:pt x="1527" y="1970"/>
                      </a:lnTo>
                      <a:lnTo>
                        <a:pt x="1559" y="2000"/>
                      </a:lnTo>
                      <a:lnTo>
                        <a:pt x="1555" y="2003"/>
                      </a:lnTo>
                      <a:lnTo>
                        <a:pt x="1546" y="2011"/>
                      </a:lnTo>
                      <a:lnTo>
                        <a:pt x="1531" y="2020"/>
                      </a:lnTo>
                      <a:lnTo>
                        <a:pt x="1523" y="2025"/>
                      </a:lnTo>
                      <a:lnTo>
                        <a:pt x="1512" y="2028"/>
                      </a:lnTo>
                      <a:lnTo>
                        <a:pt x="1503" y="2031"/>
                      </a:lnTo>
                      <a:lnTo>
                        <a:pt x="1494" y="2035"/>
                      </a:lnTo>
                      <a:lnTo>
                        <a:pt x="1487" y="2040"/>
                      </a:lnTo>
                      <a:lnTo>
                        <a:pt x="1481" y="2046"/>
                      </a:lnTo>
                      <a:lnTo>
                        <a:pt x="1476" y="2053"/>
                      </a:lnTo>
                      <a:lnTo>
                        <a:pt x="1472" y="2059"/>
                      </a:lnTo>
                      <a:lnTo>
                        <a:pt x="1469" y="2067"/>
                      </a:lnTo>
                      <a:lnTo>
                        <a:pt x="1467" y="2073"/>
                      </a:lnTo>
                      <a:lnTo>
                        <a:pt x="1464" y="2080"/>
                      </a:lnTo>
                      <a:lnTo>
                        <a:pt x="1460" y="2086"/>
                      </a:lnTo>
                      <a:lnTo>
                        <a:pt x="1447" y="2097"/>
                      </a:lnTo>
                      <a:lnTo>
                        <a:pt x="1441" y="2103"/>
                      </a:lnTo>
                      <a:lnTo>
                        <a:pt x="1437" y="2112"/>
                      </a:lnTo>
                      <a:lnTo>
                        <a:pt x="1434" y="2123"/>
                      </a:lnTo>
                      <a:lnTo>
                        <a:pt x="1432" y="2135"/>
                      </a:lnTo>
                      <a:lnTo>
                        <a:pt x="1431" y="2165"/>
                      </a:lnTo>
                      <a:lnTo>
                        <a:pt x="1428" y="2197"/>
                      </a:lnTo>
                      <a:lnTo>
                        <a:pt x="1422" y="2222"/>
                      </a:lnTo>
                      <a:lnTo>
                        <a:pt x="1420" y="2231"/>
                      </a:lnTo>
                      <a:lnTo>
                        <a:pt x="1417" y="2239"/>
                      </a:lnTo>
                      <a:lnTo>
                        <a:pt x="1398" y="2266"/>
                      </a:lnTo>
                      <a:lnTo>
                        <a:pt x="1387" y="2284"/>
                      </a:lnTo>
                      <a:lnTo>
                        <a:pt x="1378" y="2299"/>
                      </a:lnTo>
                      <a:lnTo>
                        <a:pt x="1375" y="2307"/>
                      </a:lnTo>
                      <a:lnTo>
                        <a:pt x="1370" y="2314"/>
                      </a:lnTo>
                      <a:lnTo>
                        <a:pt x="1358" y="2328"/>
                      </a:lnTo>
                      <a:lnTo>
                        <a:pt x="1343" y="2341"/>
                      </a:lnTo>
                      <a:lnTo>
                        <a:pt x="1337" y="2343"/>
                      </a:lnTo>
                      <a:lnTo>
                        <a:pt x="1331" y="2343"/>
                      </a:lnTo>
                      <a:lnTo>
                        <a:pt x="1324" y="2341"/>
                      </a:lnTo>
                      <a:lnTo>
                        <a:pt x="1315" y="2338"/>
                      </a:lnTo>
                      <a:lnTo>
                        <a:pt x="1309" y="2334"/>
                      </a:lnTo>
                      <a:lnTo>
                        <a:pt x="1306" y="2329"/>
                      </a:lnTo>
                      <a:lnTo>
                        <a:pt x="1304" y="2326"/>
                      </a:lnTo>
                      <a:lnTo>
                        <a:pt x="1303" y="2320"/>
                      </a:lnTo>
                      <a:lnTo>
                        <a:pt x="1303" y="2314"/>
                      </a:lnTo>
                      <a:lnTo>
                        <a:pt x="1303" y="2177"/>
                      </a:lnTo>
                      <a:lnTo>
                        <a:pt x="1310" y="2005"/>
                      </a:lnTo>
                      <a:lnTo>
                        <a:pt x="1328" y="1964"/>
                      </a:lnTo>
                      <a:lnTo>
                        <a:pt x="1342" y="1935"/>
                      </a:lnTo>
                      <a:lnTo>
                        <a:pt x="1346" y="1923"/>
                      </a:lnTo>
                      <a:lnTo>
                        <a:pt x="1348" y="1916"/>
                      </a:lnTo>
                      <a:lnTo>
                        <a:pt x="1346" y="1902"/>
                      </a:lnTo>
                      <a:lnTo>
                        <a:pt x="1342" y="1881"/>
                      </a:lnTo>
                      <a:lnTo>
                        <a:pt x="1342" y="1869"/>
                      </a:lnTo>
                      <a:lnTo>
                        <a:pt x="1342" y="1857"/>
                      </a:lnTo>
                      <a:lnTo>
                        <a:pt x="1343" y="1845"/>
                      </a:lnTo>
                      <a:lnTo>
                        <a:pt x="1348" y="1836"/>
                      </a:lnTo>
                      <a:lnTo>
                        <a:pt x="1352" y="1825"/>
                      </a:lnTo>
                      <a:lnTo>
                        <a:pt x="1355" y="1813"/>
                      </a:lnTo>
                      <a:lnTo>
                        <a:pt x="1358" y="1800"/>
                      </a:lnTo>
                      <a:lnTo>
                        <a:pt x="1358" y="1783"/>
                      </a:lnTo>
                      <a:lnTo>
                        <a:pt x="1358" y="1753"/>
                      </a:lnTo>
                      <a:lnTo>
                        <a:pt x="1355" y="1729"/>
                      </a:lnTo>
                      <a:lnTo>
                        <a:pt x="1352" y="1708"/>
                      </a:lnTo>
                      <a:lnTo>
                        <a:pt x="1349" y="1697"/>
                      </a:lnTo>
                      <a:lnTo>
                        <a:pt x="1345" y="1686"/>
                      </a:lnTo>
                      <a:lnTo>
                        <a:pt x="1340" y="1677"/>
                      </a:lnTo>
                      <a:lnTo>
                        <a:pt x="1333" y="1670"/>
                      </a:lnTo>
                      <a:lnTo>
                        <a:pt x="1322" y="1664"/>
                      </a:lnTo>
                      <a:lnTo>
                        <a:pt x="1310" y="1659"/>
                      </a:lnTo>
                      <a:lnTo>
                        <a:pt x="1303" y="1658"/>
                      </a:lnTo>
                      <a:lnTo>
                        <a:pt x="1297" y="1655"/>
                      </a:lnTo>
                      <a:lnTo>
                        <a:pt x="1290" y="1650"/>
                      </a:lnTo>
                      <a:lnTo>
                        <a:pt x="1284" y="1646"/>
                      </a:lnTo>
                      <a:lnTo>
                        <a:pt x="1274" y="1634"/>
                      </a:lnTo>
                      <a:lnTo>
                        <a:pt x="1266" y="1620"/>
                      </a:lnTo>
                      <a:lnTo>
                        <a:pt x="1259" y="1606"/>
                      </a:lnTo>
                      <a:lnTo>
                        <a:pt x="1254" y="1594"/>
                      </a:lnTo>
                      <a:lnTo>
                        <a:pt x="1248" y="1575"/>
                      </a:lnTo>
                      <a:lnTo>
                        <a:pt x="1245" y="1570"/>
                      </a:lnTo>
                      <a:lnTo>
                        <a:pt x="1242" y="1564"/>
                      </a:lnTo>
                      <a:lnTo>
                        <a:pt x="1230" y="1554"/>
                      </a:lnTo>
                      <a:lnTo>
                        <a:pt x="1217" y="1540"/>
                      </a:lnTo>
                      <a:lnTo>
                        <a:pt x="1210" y="1531"/>
                      </a:lnTo>
                      <a:lnTo>
                        <a:pt x="1206" y="1522"/>
                      </a:lnTo>
                      <a:lnTo>
                        <a:pt x="1198" y="1502"/>
                      </a:lnTo>
                      <a:lnTo>
                        <a:pt x="1191" y="1484"/>
                      </a:lnTo>
                      <a:lnTo>
                        <a:pt x="1188" y="1475"/>
                      </a:lnTo>
                      <a:lnTo>
                        <a:pt x="1186" y="1466"/>
                      </a:lnTo>
                      <a:lnTo>
                        <a:pt x="1186" y="1457"/>
                      </a:lnTo>
                      <a:lnTo>
                        <a:pt x="1186" y="1449"/>
                      </a:lnTo>
                      <a:lnTo>
                        <a:pt x="1189" y="1440"/>
                      </a:lnTo>
                      <a:lnTo>
                        <a:pt x="1195" y="1431"/>
                      </a:lnTo>
                      <a:lnTo>
                        <a:pt x="1203" y="1424"/>
                      </a:lnTo>
                      <a:lnTo>
                        <a:pt x="1212" y="1415"/>
                      </a:lnTo>
                      <a:lnTo>
                        <a:pt x="1226" y="1404"/>
                      </a:lnTo>
                      <a:lnTo>
                        <a:pt x="1233" y="1400"/>
                      </a:lnTo>
                      <a:lnTo>
                        <a:pt x="1248" y="1357"/>
                      </a:lnTo>
                      <a:lnTo>
                        <a:pt x="1232" y="1353"/>
                      </a:lnTo>
                      <a:lnTo>
                        <a:pt x="1194" y="1339"/>
                      </a:lnTo>
                      <a:lnTo>
                        <a:pt x="1173" y="1329"/>
                      </a:lnTo>
                      <a:lnTo>
                        <a:pt x="1152" y="1318"/>
                      </a:lnTo>
                      <a:lnTo>
                        <a:pt x="1132" y="1306"/>
                      </a:lnTo>
                      <a:lnTo>
                        <a:pt x="1124" y="1298"/>
                      </a:lnTo>
                      <a:lnTo>
                        <a:pt x="1118" y="1292"/>
                      </a:lnTo>
                      <a:lnTo>
                        <a:pt x="1106" y="1279"/>
                      </a:lnTo>
                      <a:lnTo>
                        <a:pt x="1096" y="1270"/>
                      </a:lnTo>
                      <a:lnTo>
                        <a:pt x="1087" y="1264"/>
                      </a:lnTo>
                      <a:lnTo>
                        <a:pt x="1078" y="1261"/>
                      </a:lnTo>
                      <a:lnTo>
                        <a:pt x="1070" y="1258"/>
                      </a:lnTo>
                      <a:lnTo>
                        <a:pt x="1066" y="1258"/>
                      </a:lnTo>
                      <a:lnTo>
                        <a:pt x="1061" y="1258"/>
                      </a:lnTo>
                      <a:lnTo>
                        <a:pt x="1034" y="1218"/>
                      </a:lnTo>
                      <a:lnTo>
                        <a:pt x="980" y="1218"/>
                      </a:lnTo>
                      <a:lnTo>
                        <a:pt x="966" y="1217"/>
                      </a:lnTo>
                      <a:lnTo>
                        <a:pt x="949" y="1211"/>
                      </a:lnTo>
                      <a:lnTo>
                        <a:pt x="931" y="1203"/>
                      </a:lnTo>
                      <a:lnTo>
                        <a:pt x="912" y="1193"/>
                      </a:lnTo>
                      <a:lnTo>
                        <a:pt x="893" y="1181"/>
                      </a:lnTo>
                      <a:lnTo>
                        <a:pt x="878" y="1169"/>
                      </a:lnTo>
                      <a:lnTo>
                        <a:pt x="868" y="1157"/>
                      </a:lnTo>
                      <a:lnTo>
                        <a:pt x="863" y="1152"/>
                      </a:lnTo>
                      <a:lnTo>
                        <a:pt x="862" y="1146"/>
                      </a:lnTo>
                      <a:lnTo>
                        <a:pt x="860" y="1137"/>
                      </a:lnTo>
                      <a:lnTo>
                        <a:pt x="862" y="1126"/>
                      </a:lnTo>
                      <a:lnTo>
                        <a:pt x="866" y="1117"/>
                      </a:lnTo>
                      <a:lnTo>
                        <a:pt x="872" y="1110"/>
                      </a:lnTo>
                      <a:lnTo>
                        <a:pt x="883" y="1098"/>
                      </a:lnTo>
                      <a:lnTo>
                        <a:pt x="887" y="1093"/>
                      </a:lnTo>
                      <a:lnTo>
                        <a:pt x="886" y="1093"/>
                      </a:lnTo>
                      <a:lnTo>
                        <a:pt x="884" y="1095"/>
                      </a:lnTo>
                      <a:lnTo>
                        <a:pt x="880" y="1095"/>
                      </a:lnTo>
                      <a:lnTo>
                        <a:pt x="875" y="1093"/>
                      </a:lnTo>
                      <a:lnTo>
                        <a:pt x="869" y="1089"/>
                      </a:lnTo>
                      <a:lnTo>
                        <a:pt x="860" y="1083"/>
                      </a:lnTo>
                      <a:lnTo>
                        <a:pt x="850" y="1074"/>
                      </a:lnTo>
                      <a:lnTo>
                        <a:pt x="826" y="1046"/>
                      </a:lnTo>
                      <a:lnTo>
                        <a:pt x="801" y="1018"/>
                      </a:lnTo>
                      <a:lnTo>
                        <a:pt x="777" y="986"/>
                      </a:lnTo>
                      <a:lnTo>
                        <a:pt x="779" y="997"/>
                      </a:lnTo>
                      <a:lnTo>
                        <a:pt x="785" y="1021"/>
                      </a:lnTo>
                      <a:lnTo>
                        <a:pt x="791" y="1046"/>
                      </a:lnTo>
                      <a:lnTo>
                        <a:pt x="795" y="1057"/>
                      </a:lnTo>
                      <a:lnTo>
                        <a:pt x="800" y="1061"/>
                      </a:lnTo>
                      <a:lnTo>
                        <a:pt x="804" y="1066"/>
                      </a:lnTo>
                      <a:lnTo>
                        <a:pt x="807" y="1071"/>
                      </a:lnTo>
                      <a:lnTo>
                        <a:pt x="815" y="1084"/>
                      </a:lnTo>
                      <a:lnTo>
                        <a:pt x="816" y="1089"/>
                      </a:lnTo>
                      <a:lnTo>
                        <a:pt x="816" y="1093"/>
                      </a:lnTo>
                      <a:lnTo>
                        <a:pt x="815" y="1096"/>
                      </a:lnTo>
                      <a:lnTo>
                        <a:pt x="812" y="1096"/>
                      </a:lnTo>
                      <a:lnTo>
                        <a:pt x="806" y="1093"/>
                      </a:lnTo>
                      <a:lnTo>
                        <a:pt x="798" y="1087"/>
                      </a:lnTo>
                      <a:lnTo>
                        <a:pt x="782" y="1068"/>
                      </a:lnTo>
                      <a:lnTo>
                        <a:pt x="762" y="1043"/>
                      </a:lnTo>
                      <a:lnTo>
                        <a:pt x="742" y="1022"/>
                      </a:lnTo>
                      <a:lnTo>
                        <a:pt x="702" y="974"/>
                      </a:lnTo>
                      <a:lnTo>
                        <a:pt x="681" y="947"/>
                      </a:lnTo>
                      <a:lnTo>
                        <a:pt x="661" y="921"/>
                      </a:lnTo>
                      <a:lnTo>
                        <a:pt x="647" y="900"/>
                      </a:lnTo>
                      <a:lnTo>
                        <a:pt x="644" y="892"/>
                      </a:lnTo>
                      <a:lnTo>
                        <a:pt x="643" y="886"/>
                      </a:lnTo>
                      <a:lnTo>
                        <a:pt x="643" y="882"/>
                      </a:lnTo>
                      <a:lnTo>
                        <a:pt x="641" y="877"/>
                      </a:lnTo>
                      <a:lnTo>
                        <a:pt x="635" y="873"/>
                      </a:lnTo>
                      <a:lnTo>
                        <a:pt x="622" y="864"/>
                      </a:lnTo>
                      <a:lnTo>
                        <a:pt x="616" y="858"/>
                      </a:lnTo>
                      <a:lnTo>
                        <a:pt x="613" y="855"/>
                      </a:lnTo>
                      <a:lnTo>
                        <a:pt x="613" y="850"/>
                      </a:lnTo>
                      <a:lnTo>
                        <a:pt x="613" y="844"/>
                      </a:lnTo>
                      <a:lnTo>
                        <a:pt x="613" y="837"/>
                      </a:lnTo>
                      <a:lnTo>
                        <a:pt x="616" y="827"/>
                      </a:lnTo>
                      <a:lnTo>
                        <a:pt x="620" y="817"/>
                      </a:lnTo>
                      <a:lnTo>
                        <a:pt x="625" y="805"/>
                      </a:lnTo>
                      <a:lnTo>
                        <a:pt x="626" y="794"/>
                      </a:lnTo>
                      <a:lnTo>
                        <a:pt x="628" y="785"/>
                      </a:lnTo>
                      <a:lnTo>
                        <a:pt x="628" y="776"/>
                      </a:lnTo>
                      <a:lnTo>
                        <a:pt x="628" y="767"/>
                      </a:lnTo>
                      <a:lnTo>
                        <a:pt x="626" y="760"/>
                      </a:lnTo>
                      <a:lnTo>
                        <a:pt x="620" y="746"/>
                      </a:lnTo>
                      <a:lnTo>
                        <a:pt x="614" y="735"/>
                      </a:lnTo>
                      <a:lnTo>
                        <a:pt x="608" y="728"/>
                      </a:lnTo>
                      <a:lnTo>
                        <a:pt x="601" y="720"/>
                      </a:lnTo>
                      <a:lnTo>
                        <a:pt x="601" y="675"/>
                      </a:lnTo>
                      <a:lnTo>
                        <a:pt x="593" y="633"/>
                      </a:lnTo>
                      <a:lnTo>
                        <a:pt x="543" y="571"/>
                      </a:lnTo>
                      <a:lnTo>
                        <a:pt x="531" y="521"/>
                      </a:lnTo>
                      <a:lnTo>
                        <a:pt x="489" y="464"/>
                      </a:lnTo>
                      <a:lnTo>
                        <a:pt x="428" y="406"/>
                      </a:lnTo>
                      <a:lnTo>
                        <a:pt x="394" y="396"/>
                      </a:lnTo>
                      <a:lnTo>
                        <a:pt x="347" y="396"/>
                      </a:lnTo>
                      <a:lnTo>
                        <a:pt x="324" y="369"/>
                      </a:lnTo>
                      <a:lnTo>
                        <a:pt x="290" y="369"/>
                      </a:lnTo>
                      <a:lnTo>
                        <a:pt x="256" y="372"/>
                      </a:lnTo>
                      <a:lnTo>
                        <a:pt x="229" y="361"/>
                      </a:lnTo>
                      <a:lnTo>
                        <a:pt x="210" y="391"/>
                      </a:lnTo>
                      <a:lnTo>
                        <a:pt x="167" y="438"/>
                      </a:lnTo>
                      <a:lnTo>
                        <a:pt x="148" y="471"/>
                      </a:lnTo>
                      <a:lnTo>
                        <a:pt x="102" y="471"/>
                      </a:lnTo>
                      <a:lnTo>
                        <a:pt x="98" y="434"/>
                      </a:lnTo>
                      <a:lnTo>
                        <a:pt x="114" y="403"/>
                      </a:lnTo>
                      <a:close/>
                    </a:path>
                  </a:pathLst>
                </a:custGeom>
                <a:grpFill/>
                <a:ln w="12700" cap="rnd" cmpd="sng">
                  <a:noFill/>
                  <a:prstDash val="solid"/>
                  <a:round/>
                  <a:headEnd type="none" w="med" len="med"/>
                  <a:tailEnd type="none" w="med" len="med"/>
                </a:ln>
                <a:effectLst/>
              </p:spPr>
              <p:txBody>
                <a:bodyPr/>
                <a:p>
                  <a:endParaRPr lang="zh-CN" altLang="en-US" sz="1400">
                    <a:cs typeface="+mn-ea"/>
                    <a:sym typeface="+mn-lt"/>
                  </a:endParaRPr>
                </a:p>
              </p:txBody>
            </p:sp>
            <p:sp>
              <p:nvSpPr>
                <p:cNvPr id="30745" name="Oval 105"/>
                <p:cNvSpPr>
                  <a:spLocks noChangeArrowheads="1"/>
                </p:cNvSpPr>
                <p:nvPr/>
              </p:nvSpPr>
              <p:spPr bwMode="auto">
                <a:xfrm>
                  <a:off x="5467320" y="1573950"/>
                  <a:ext cx="136165" cy="124008"/>
                </a:xfrm>
                <a:prstGeom prst="ellipse">
                  <a:avLst/>
                </a:prstGeom>
                <a:solidFill>
                  <a:srgbClr val="C00000"/>
                </a:solidFill>
                <a:ln w="19050" cmpd="sng">
                  <a:solidFill>
                    <a:schemeClr val="bg1"/>
                  </a:solidFill>
                  <a:round/>
                </a:ln>
              </p:spPr>
              <p:txBody>
                <a:bodyPr wrap="none" anchor="ctr"/>
                <a:p>
                  <a:pPr algn="ctr"/>
                  <a:endParaRPr lang="ko-KR" altLang="en-US" sz="1400">
                    <a:cs typeface="+mn-ea"/>
                    <a:sym typeface="+mn-lt"/>
                  </a:endParaRPr>
                </a:p>
              </p:txBody>
            </p:sp>
            <p:sp>
              <p:nvSpPr>
                <p:cNvPr id="42" name="Oval 105"/>
                <p:cNvSpPr>
                  <a:spLocks noChangeArrowheads="1"/>
                </p:cNvSpPr>
                <p:nvPr/>
              </p:nvSpPr>
              <p:spPr bwMode="auto">
                <a:xfrm>
                  <a:off x="3508680" y="2658138"/>
                  <a:ext cx="136165" cy="124008"/>
                </a:xfrm>
                <a:prstGeom prst="ellipse">
                  <a:avLst/>
                </a:prstGeom>
                <a:solidFill>
                  <a:srgbClr val="C00000"/>
                </a:solidFill>
                <a:ln w="19050" cmpd="sng">
                  <a:solidFill>
                    <a:schemeClr val="bg1"/>
                  </a:solidFill>
                  <a:round/>
                </a:ln>
              </p:spPr>
              <p:txBody>
                <a:bodyPr wrap="none" anchor="ctr"/>
                <a:p>
                  <a:pPr algn="ctr"/>
                  <a:endParaRPr lang="ko-KR" altLang="en-US" sz="1400">
                    <a:cs typeface="+mn-ea"/>
                    <a:sym typeface="+mn-lt"/>
                  </a:endParaRPr>
                </a:p>
              </p:txBody>
            </p:sp>
          </p:grpSp>
          <p:grpSp>
            <p:nvGrpSpPr>
              <p:cNvPr id="30" name="组合 29"/>
              <p:cNvGrpSpPr/>
              <p:nvPr/>
            </p:nvGrpSpPr>
            <p:grpSpPr>
              <a:xfrm>
                <a:off x="6145840" y="1122790"/>
                <a:ext cx="1164277" cy="1075743"/>
                <a:chOff x="6785462" y="845896"/>
                <a:chExt cx="1470873" cy="1359024"/>
              </a:xfrm>
              <a:solidFill>
                <a:schemeClr val="accent1"/>
              </a:solidFill>
              <a:effectLst/>
            </p:grpSpPr>
            <p:sp>
              <p:nvSpPr>
                <p:cNvPr id="30741" name="Freeform 27"/>
                <p:cNvSpPr/>
                <p:nvPr/>
              </p:nvSpPr>
              <p:spPr bwMode="auto">
                <a:xfrm>
                  <a:off x="7370519" y="2118508"/>
                  <a:ext cx="185542" cy="86412"/>
                </a:xfrm>
                <a:custGeom>
                  <a:avLst/>
                  <a:gdLst/>
                  <a:ahLst/>
                  <a:cxnLst>
                    <a:cxn ang="0">
                      <a:pos x="12" y="77"/>
                    </a:cxn>
                    <a:cxn ang="0">
                      <a:pos x="0" y="49"/>
                    </a:cxn>
                    <a:cxn ang="0">
                      <a:pos x="8" y="19"/>
                    </a:cxn>
                    <a:cxn ang="0">
                      <a:pos x="58" y="0"/>
                    </a:cxn>
                    <a:cxn ang="0">
                      <a:pos x="124" y="19"/>
                    </a:cxn>
                    <a:cxn ang="0">
                      <a:pos x="112" y="54"/>
                    </a:cxn>
                    <a:cxn ang="0">
                      <a:pos x="62" y="54"/>
                    </a:cxn>
                    <a:cxn ang="0">
                      <a:pos x="56" y="58"/>
                    </a:cxn>
                    <a:cxn ang="0">
                      <a:pos x="42" y="66"/>
                    </a:cxn>
                    <a:cxn ang="0">
                      <a:pos x="35" y="71"/>
                    </a:cxn>
                    <a:cxn ang="0">
                      <a:pos x="26" y="75"/>
                    </a:cxn>
                    <a:cxn ang="0">
                      <a:pos x="18" y="77"/>
                    </a:cxn>
                    <a:cxn ang="0">
                      <a:pos x="12" y="77"/>
                    </a:cxn>
                  </a:cxnLst>
                  <a:rect l="0" t="0" r="r" b="b"/>
                  <a:pathLst>
                    <a:path w="124" h="77">
                      <a:moveTo>
                        <a:pt x="12" y="77"/>
                      </a:moveTo>
                      <a:lnTo>
                        <a:pt x="0" y="49"/>
                      </a:lnTo>
                      <a:lnTo>
                        <a:pt x="8" y="19"/>
                      </a:lnTo>
                      <a:lnTo>
                        <a:pt x="58" y="0"/>
                      </a:lnTo>
                      <a:lnTo>
                        <a:pt x="124" y="19"/>
                      </a:lnTo>
                      <a:lnTo>
                        <a:pt x="112" y="54"/>
                      </a:lnTo>
                      <a:lnTo>
                        <a:pt x="62" y="54"/>
                      </a:lnTo>
                      <a:lnTo>
                        <a:pt x="56" y="58"/>
                      </a:lnTo>
                      <a:lnTo>
                        <a:pt x="42" y="66"/>
                      </a:lnTo>
                      <a:lnTo>
                        <a:pt x="35" y="71"/>
                      </a:lnTo>
                      <a:lnTo>
                        <a:pt x="26" y="75"/>
                      </a:lnTo>
                      <a:lnTo>
                        <a:pt x="18" y="77"/>
                      </a:lnTo>
                      <a:lnTo>
                        <a:pt x="12" y="77"/>
                      </a:lnTo>
                      <a:close/>
                    </a:path>
                  </a:pathLst>
                </a:custGeom>
                <a:grpFill/>
                <a:ln w="12700" cap="rnd" cmpd="sng">
                  <a:noFill/>
                  <a:prstDash val="solid"/>
                  <a:round/>
                  <a:headEnd type="none" w="med" len="med"/>
                  <a:tailEnd type="none" w="med" len="med"/>
                </a:ln>
                <a:effectLst/>
              </p:spPr>
              <p:txBody>
                <a:bodyPr/>
                <a:p>
                  <a:endParaRPr lang="zh-CN" altLang="en-US" sz="1400">
                    <a:cs typeface="+mn-ea"/>
                    <a:sym typeface="+mn-lt"/>
                  </a:endParaRPr>
                </a:p>
              </p:txBody>
            </p:sp>
            <p:sp>
              <p:nvSpPr>
                <p:cNvPr id="30742" name="Freeform 28"/>
                <p:cNvSpPr/>
                <p:nvPr/>
              </p:nvSpPr>
              <p:spPr bwMode="auto">
                <a:xfrm>
                  <a:off x="6785462" y="1337434"/>
                  <a:ext cx="535679" cy="475826"/>
                </a:xfrm>
                <a:custGeom>
                  <a:avLst/>
                  <a:gdLst/>
                  <a:ahLst/>
                  <a:cxnLst>
                    <a:cxn ang="0">
                      <a:pos x="234" y="389"/>
                    </a:cxn>
                    <a:cxn ang="0">
                      <a:pos x="181" y="339"/>
                    </a:cxn>
                    <a:cxn ang="0">
                      <a:pos x="132" y="279"/>
                    </a:cxn>
                    <a:cxn ang="0">
                      <a:pos x="189" y="205"/>
                    </a:cxn>
                    <a:cxn ang="0">
                      <a:pos x="104" y="148"/>
                    </a:cxn>
                    <a:cxn ang="0">
                      <a:pos x="0" y="68"/>
                    </a:cxn>
                    <a:cxn ang="0">
                      <a:pos x="62" y="95"/>
                    </a:cxn>
                    <a:cxn ang="0">
                      <a:pos x="59" y="84"/>
                    </a:cxn>
                    <a:cxn ang="0">
                      <a:pos x="61" y="78"/>
                    </a:cxn>
                    <a:cxn ang="0">
                      <a:pos x="67" y="75"/>
                    </a:cxn>
                    <a:cxn ang="0">
                      <a:pos x="70" y="72"/>
                    </a:cxn>
                    <a:cxn ang="0">
                      <a:pos x="68" y="54"/>
                    </a:cxn>
                    <a:cxn ang="0">
                      <a:pos x="61" y="21"/>
                    </a:cxn>
                    <a:cxn ang="0">
                      <a:pos x="64" y="7"/>
                    </a:cxn>
                    <a:cxn ang="0">
                      <a:pos x="80" y="1"/>
                    </a:cxn>
                    <a:cxn ang="0">
                      <a:pos x="91" y="3"/>
                    </a:cxn>
                    <a:cxn ang="0">
                      <a:pos x="94" y="13"/>
                    </a:cxn>
                    <a:cxn ang="0">
                      <a:pos x="92" y="41"/>
                    </a:cxn>
                    <a:cxn ang="0">
                      <a:pos x="98" y="57"/>
                    </a:cxn>
                    <a:cxn ang="0">
                      <a:pos x="106" y="62"/>
                    </a:cxn>
                    <a:cxn ang="0">
                      <a:pos x="116" y="63"/>
                    </a:cxn>
                    <a:cxn ang="0">
                      <a:pos x="138" y="62"/>
                    </a:cxn>
                    <a:cxn ang="0">
                      <a:pos x="151" y="56"/>
                    </a:cxn>
                    <a:cxn ang="0">
                      <a:pos x="162" y="48"/>
                    </a:cxn>
                    <a:cxn ang="0">
                      <a:pos x="251" y="77"/>
                    </a:cxn>
                    <a:cxn ang="0">
                      <a:pos x="267" y="98"/>
                    </a:cxn>
                    <a:cxn ang="0">
                      <a:pos x="275" y="117"/>
                    </a:cxn>
                    <a:cxn ang="0">
                      <a:pos x="280" y="181"/>
                    </a:cxn>
                    <a:cxn ang="0">
                      <a:pos x="338" y="220"/>
                    </a:cxn>
                    <a:cxn ang="0">
                      <a:pos x="326" y="294"/>
                    </a:cxn>
                    <a:cxn ang="0">
                      <a:pos x="281" y="267"/>
                    </a:cxn>
                    <a:cxn ang="0">
                      <a:pos x="281" y="291"/>
                    </a:cxn>
                    <a:cxn ang="0">
                      <a:pos x="284" y="308"/>
                    </a:cxn>
                    <a:cxn ang="0">
                      <a:pos x="290" y="315"/>
                    </a:cxn>
                    <a:cxn ang="0">
                      <a:pos x="302" y="318"/>
                    </a:cxn>
                    <a:cxn ang="0">
                      <a:pos x="308" y="323"/>
                    </a:cxn>
                    <a:cxn ang="0">
                      <a:pos x="311" y="332"/>
                    </a:cxn>
                    <a:cxn ang="0">
                      <a:pos x="311" y="364"/>
                    </a:cxn>
                    <a:cxn ang="0">
                      <a:pos x="305" y="380"/>
                    </a:cxn>
                    <a:cxn ang="0">
                      <a:pos x="295" y="392"/>
                    </a:cxn>
                    <a:cxn ang="0">
                      <a:pos x="292" y="424"/>
                    </a:cxn>
                  </a:cxnLst>
                  <a:rect l="0" t="0" r="r" b="b"/>
                  <a:pathLst>
                    <a:path w="358" h="424">
                      <a:moveTo>
                        <a:pt x="261" y="424"/>
                      </a:moveTo>
                      <a:lnTo>
                        <a:pt x="234" y="389"/>
                      </a:lnTo>
                      <a:lnTo>
                        <a:pt x="231" y="362"/>
                      </a:lnTo>
                      <a:lnTo>
                        <a:pt x="181" y="339"/>
                      </a:lnTo>
                      <a:lnTo>
                        <a:pt x="142" y="302"/>
                      </a:lnTo>
                      <a:lnTo>
                        <a:pt x="132" y="279"/>
                      </a:lnTo>
                      <a:lnTo>
                        <a:pt x="174" y="262"/>
                      </a:lnTo>
                      <a:lnTo>
                        <a:pt x="189" y="205"/>
                      </a:lnTo>
                      <a:lnTo>
                        <a:pt x="177" y="140"/>
                      </a:lnTo>
                      <a:lnTo>
                        <a:pt x="104" y="148"/>
                      </a:lnTo>
                      <a:lnTo>
                        <a:pt x="47" y="125"/>
                      </a:lnTo>
                      <a:lnTo>
                        <a:pt x="0" y="68"/>
                      </a:lnTo>
                      <a:lnTo>
                        <a:pt x="24" y="25"/>
                      </a:lnTo>
                      <a:lnTo>
                        <a:pt x="62" y="95"/>
                      </a:lnTo>
                      <a:lnTo>
                        <a:pt x="61" y="92"/>
                      </a:lnTo>
                      <a:lnTo>
                        <a:pt x="59" y="84"/>
                      </a:lnTo>
                      <a:lnTo>
                        <a:pt x="59" y="81"/>
                      </a:lnTo>
                      <a:lnTo>
                        <a:pt x="61" y="78"/>
                      </a:lnTo>
                      <a:lnTo>
                        <a:pt x="62" y="77"/>
                      </a:lnTo>
                      <a:lnTo>
                        <a:pt x="67" y="75"/>
                      </a:lnTo>
                      <a:lnTo>
                        <a:pt x="68" y="75"/>
                      </a:lnTo>
                      <a:lnTo>
                        <a:pt x="70" y="72"/>
                      </a:lnTo>
                      <a:lnTo>
                        <a:pt x="70" y="65"/>
                      </a:lnTo>
                      <a:lnTo>
                        <a:pt x="68" y="54"/>
                      </a:lnTo>
                      <a:lnTo>
                        <a:pt x="67" y="42"/>
                      </a:lnTo>
                      <a:lnTo>
                        <a:pt x="61" y="21"/>
                      </a:lnTo>
                      <a:lnTo>
                        <a:pt x="59" y="10"/>
                      </a:lnTo>
                      <a:lnTo>
                        <a:pt x="64" y="7"/>
                      </a:lnTo>
                      <a:lnTo>
                        <a:pt x="74" y="3"/>
                      </a:lnTo>
                      <a:lnTo>
                        <a:pt x="80" y="1"/>
                      </a:lnTo>
                      <a:lnTo>
                        <a:pt x="86" y="0"/>
                      </a:lnTo>
                      <a:lnTo>
                        <a:pt x="91" y="3"/>
                      </a:lnTo>
                      <a:lnTo>
                        <a:pt x="92" y="6"/>
                      </a:lnTo>
                      <a:lnTo>
                        <a:pt x="94" y="13"/>
                      </a:lnTo>
                      <a:lnTo>
                        <a:pt x="94" y="22"/>
                      </a:lnTo>
                      <a:lnTo>
                        <a:pt x="92" y="41"/>
                      </a:lnTo>
                      <a:lnTo>
                        <a:pt x="94" y="50"/>
                      </a:lnTo>
                      <a:lnTo>
                        <a:pt x="98" y="57"/>
                      </a:lnTo>
                      <a:lnTo>
                        <a:pt x="101" y="60"/>
                      </a:lnTo>
                      <a:lnTo>
                        <a:pt x="106" y="62"/>
                      </a:lnTo>
                      <a:lnTo>
                        <a:pt x="110" y="63"/>
                      </a:lnTo>
                      <a:lnTo>
                        <a:pt x="116" y="63"/>
                      </a:lnTo>
                      <a:lnTo>
                        <a:pt x="127" y="63"/>
                      </a:lnTo>
                      <a:lnTo>
                        <a:pt x="138" y="62"/>
                      </a:lnTo>
                      <a:lnTo>
                        <a:pt x="145" y="59"/>
                      </a:lnTo>
                      <a:lnTo>
                        <a:pt x="151" y="56"/>
                      </a:lnTo>
                      <a:lnTo>
                        <a:pt x="160" y="51"/>
                      </a:lnTo>
                      <a:lnTo>
                        <a:pt x="162" y="48"/>
                      </a:lnTo>
                      <a:lnTo>
                        <a:pt x="246" y="71"/>
                      </a:lnTo>
                      <a:lnTo>
                        <a:pt x="251" y="77"/>
                      </a:lnTo>
                      <a:lnTo>
                        <a:pt x="261" y="89"/>
                      </a:lnTo>
                      <a:lnTo>
                        <a:pt x="267" y="98"/>
                      </a:lnTo>
                      <a:lnTo>
                        <a:pt x="272" y="107"/>
                      </a:lnTo>
                      <a:lnTo>
                        <a:pt x="275" y="117"/>
                      </a:lnTo>
                      <a:lnTo>
                        <a:pt x="276" y="130"/>
                      </a:lnTo>
                      <a:lnTo>
                        <a:pt x="280" y="181"/>
                      </a:lnTo>
                      <a:lnTo>
                        <a:pt x="281" y="210"/>
                      </a:lnTo>
                      <a:lnTo>
                        <a:pt x="338" y="220"/>
                      </a:lnTo>
                      <a:lnTo>
                        <a:pt x="358" y="287"/>
                      </a:lnTo>
                      <a:lnTo>
                        <a:pt x="326" y="294"/>
                      </a:lnTo>
                      <a:lnTo>
                        <a:pt x="308" y="279"/>
                      </a:lnTo>
                      <a:lnTo>
                        <a:pt x="281" y="267"/>
                      </a:lnTo>
                      <a:lnTo>
                        <a:pt x="281" y="274"/>
                      </a:lnTo>
                      <a:lnTo>
                        <a:pt x="281" y="291"/>
                      </a:lnTo>
                      <a:lnTo>
                        <a:pt x="283" y="299"/>
                      </a:lnTo>
                      <a:lnTo>
                        <a:pt x="284" y="308"/>
                      </a:lnTo>
                      <a:lnTo>
                        <a:pt x="287" y="314"/>
                      </a:lnTo>
                      <a:lnTo>
                        <a:pt x="290" y="315"/>
                      </a:lnTo>
                      <a:lnTo>
                        <a:pt x="292" y="317"/>
                      </a:lnTo>
                      <a:lnTo>
                        <a:pt x="302" y="318"/>
                      </a:lnTo>
                      <a:lnTo>
                        <a:pt x="305" y="320"/>
                      </a:lnTo>
                      <a:lnTo>
                        <a:pt x="308" y="323"/>
                      </a:lnTo>
                      <a:lnTo>
                        <a:pt x="310" y="326"/>
                      </a:lnTo>
                      <a:lnTo>
                        <a:pt x="311" y="332"/>
                      </a:lnTo>
                      <a:lnTo>
                        <a:pt x="311" y="351"/>
                      </a:lnTo>
                      <a:lnTo>
                        <a:pt x="311" y="364"/>
                      </a:lnTo>
                      <a:lnTo>
                        <a:pt x="308" y="373"/>
                      </a:lnTo>
                      <a:lnTo>
                        <a:pt x="305" y="380"/>
                      </a:lnTo>
                      <a:lnTo>
                        <a:pt x="302" y="385"/>
                      </a:lnTo>
                      <a:lnTo>
                        <a:pt x="295" y="392"/>
                      </a:lnTo>
                      <a:lnTo>
                        <a:pt x="292" y="394"/>
                      </a:lnTo>
                      <a:lnTo>
                        <a:pt x="292" y="424"/>
                      </a:lnTo>
                      <a:lnTo>
                        <a:pt x="261" y="424"/>
                      </a:lnTo>
                      <a:close/>
                    </a:path>
                  </a:pathLst>
                </a:custGeom>
                <a:grpFill/>
                <a:ln w="12700" cap="rnd" cmpd="sng">
                  <a:noFill/>
                  <a:prstDash val="solid"/>
                  <a:round/>
                  <a:headEnd type="none" w="med" len="med"/>
                  <a:tailEnd type="none" w="med" len="med"/>
                </a:ln>
                <a:effectLst/>
              </p:spPr>
              <p:txBody>
                <a:bodyPr/>
                <a:p>
                  <a:endParaRPr lang="zh-CN" altLang="en-US" sz="1400">
                    <a:cs typeface="+mn-ea"/>
                    <a:sym typeface="+mn-lt"/>
                  </a:endParaRPr>
                </a:p>
              </p:txBody>
            </p:sp>
            <p:sp>
              <p:nvSpPr>
                <p:cNvPr id="30743" name="Freeform 29"/>
                <p:cNvSpPr/>
                <p:nvPr/>
              </p:nvSpPr>
              <p:spPr bwMode="auto">
                <a:xfrm>
                  <a:off x="7078739" y="845896"/>
                  <a:ext cx="1177596" cy="1011131"/>
                </a:xfrm>
                <a:custGeom>
                  <a:avLst/>
                  <a:gdLst/>
                  <a:ahLst/>
                  <a:cxnLst>
                    <a:cxn ang="0">
                      <a:pos x="292" y="732"/>
                    </a:cxn>
                    <a:cxn ang="0">
                      <a:pos x="295" y="509"/>
                    </a:cxn>
                    <a:cxn ang="0">
                      <a:pos x="230" y="379"/>
                    </a:cxn>
                    <a:cxn ang="0">
                      <a:pos x="62" y="269"/>
                    </a:cxn>
                    <a:cxn ang="0">
                      <a:pos x="0" y="192"/>
                    </a:cxn>
                    <a:cxn ang="0">
                      <a:pos x="4" y="169"/>
                    </a:cxn>
                    <a:cxn ang="0">
                      <a:pos x="17" y="149"/>
                    </a:cxn>
                    <a:cxn ang="0">
                      <a:pos x="31" y="145"/>
                    </a:cxn>
                    <a:cxn ang="0">
                      <a:pos x="100" y="134"/>
                    </a:cxn>
                    <a:cxn ang="0">
                      <a:pos x="183" y="83"/>
                    </a:cxn>
                    <a:cxn ang="0">
                      <a:pos x="219" y="53"/>
                    </a:cxn>
                    <a:cxn ang="0">
                      <a:pos x="247" y="39"/>
                    </a:cxn>
                    <a:cxn ang="0">
                      <a:pos x="280" y="36"/>
                    </a:cxn>
                    <a:cxn ang="0">
                      <a:pos x="334" y="27"/>
                    </a:cxn>
                    <a:cxn ang="0">
                      <a:pos x="372" y="45"/>
                    </a:cxn>
                    <a:cxn ang="0">
                      <a:pos x="402" y="65"/>
                    </a:cxn>
                    <a:cxn ang="0">
                      <a:pos x="437" y="59"/>
                    </a:cxn>
                    <a:cxn ang="0">
                      <a:pos x="456" y="45"/>
                    </a:cxn>
                    <a:cxn ang="0">
                      <a:pos x="484" y="30"/>
                    </a:cxn>
                    <a:cxn ang="0">
                      <a:pos x="541" y="20"/>
                    </a:cxn>
                    <a:cxn ang="0">
                      <a:pos x="625" y="3"/>
                    </a:cxn>
                    <a:cxn ang="0">
                      <a:pos x="671" y="0"/>
                    </a:cxn>
                    <a:cxn ang="0">
                      <a:pos x="698" y="5"/>
                    </a:cxn>
                    <a:cxn ang="0">
                      <a:pos x="705" y="15"/>
                    </a:cxn>
                    <a:cxn ang="0">
                      <a:pos x="704" y="35"/>
                    </a:cxn>
                    <a:cxn ang="0">
                      <a:pos x="712" y="63"/>
                    </a:cxn>
                    <a:cxn ang="0">
                      <a:pos x="754" y="128"/>
                    </a:cxn>
                    <a:cxn ang="0">
                      <a:pos x="784" y="195"/>
                    </a:cxn>
                    <a:cxn ang="0">
                      <a:pos x="787" y="223"/>
                    </a:cxn>
                    <a:cxn ang="0">
                      <a:pos x="779" y="232"/>
                    </a:cxn>
                    <a:cxn ang="0">
                      <a:pos x="751" y="235"/>
                    </a:cxn>
                    <a:cxn ang="0">
                      <a:pos x="739" y="258"/>
                    </a:cxn>
                    <a:cxn ang="0">
                      <a:pos x="736" y="471"/>
                    </a:cxn>
                    <a:cxn ang="0">
                      <a:pos x="736" y="551"/>
                    </a:cxn>
                    <a:cxn ang="0">
                      <a:pos x="727" y="595"/>
                    </a:cxn>
                    <a:cxn ang="0">
                      <a:pos x="713" y="605"/>
                    </a:cxn>
                    <a:cxn ang="0">
                      <a:pos x="650" y="617"/>
                    </a:cxn>
                    <a:cxn ang="0">
                      <a:pos x="618" y="635"/>
                    </a:cxn>
                    <a:cxn ang="0">
                      <a:pos x="576" y="664"/>
                    </a:cxn>
                    <a:cxn ang="0">
                      <a:pos x="544" y="685"/>
                    </a:cxn>
                    <a:cxn ang="0">
                      <a:pos x="529" y="712"/>
                    </a:cxn>
                    <a:cxn ang="0">
                      <a:pos x="508" y="717"/>
                    </a:cxn>
                    <a:cxn ang="0">
                      <a:pos x="490" y="746"/>
                    </a:cxn>
                    <a:cxn ang="0">
                      <a:pos x="465" y="795"/>
                    </a:cxn>
                    <a:cxn ang="0">
                      <a:pos x="461" y="863"/>
                    </a:cxn>
                    <a:cxn ang="0">
                      <a:pos x="459" y="895"/>
                    </a:cxn>
                    <a:cxn ang="0">
                      <a:pos x="434" y="900"/>
                    </a:cxn>
                    <a:cxn ang="0">
                      <a:pos x="384" y="900"/>
                    </a:cxn>
                  </a:cxnLst>
                  <a:rect l="0" t="0" r="r" b="b"/>
                  <a:pathLst>
                    <a:path w="787" h="901">
                      <a:moveTo>
                        <a:pt x="369" y="850"/>
                      </a:moveTo>
                      <a:lnTo>
                        <a:pt x="330" y="782"/>
                      </a:lnTo>
                      <a:lnTo>
                        <a:pt x="292" y="732"/>
                      </a:lnTo>
                      <a:lnTo>
                        <a:pt x="292" y="648"/>
                      </a:lnTo>
                      <a:lnTo>
                        <a:pt x="295" y="568"/>
                      </a:lnTo>
                      <a:lnTo>
                        <a:pt x="295" y="509"/>
                      </a:lnTo>
                      <a:lnTo>
                        <a:pt x="257" y="536"/>
                      </a:lnTo>
                      <a:lnTo>
                        <a:pt x="257" y="479"/>
                      </a:lnTo>
                      <a:lnTo>
                        <a:pt x="230" y="379"/>
                      </a:lnTo>
                      <a:lnTo>
                        <a:pt x="200" y="318"/>
                      </a:lnTo>
                      <a:lnTo>
                        <a:pt x="127" y="302"/>
                      </a:lnTo>
                      <a:lnTo>
                        <a:pt x="62" y="269"/>
                      </a:lnTo>
                      <a:lnTo>
                        <a:pt x="23" y="242"/>
                      </a:lnTo>
                      <a:lnTo>
                        <a:pt x="62" y="229"/>
                      </a:lnTo>
                      <a:lnTo>
                        <a:pt x="0" y="192"/>
                      </a:lnTo>
                      <a:lnTo>
                        <a:pt x="0" y="184"/>
                      </a:lnTo>
                      <a:lnTo>
                        <a:pt x="2" y="177"/>
                      </a:lnTo>
                      <a:lnTo>
                        <a:pt x="4" y="169"/>
                      </a:lnTo>
                      <a:lnTo>
                        <a:pt x="8" y="160"/>
                      </a:lnTo>
                      <a:lnTo>
                        <a:pt x="13" y="152"/>
                      </a:lnTo>
                      <a:lnTo>
                        <a:pt x="17" y="149"/>
                      </a:lnTo>
                      <a:lnTo>
                        <a:pt x="22" y="148"/>
                      </a:lnTo>
                      <a:lnTo>
                        <a:pt x="26" y="146"/>
                      </a:lnTo>
                      <a:lnTo>
                        <a:pt x="31" y="145"/>
                      </a:lnTo>
                      <a:lnTo>
                        <a:pt x="44" y="145"/>
                      </a:lnTo>
                      <a:lnTo>
                        <a:pt x="62" y="142"/>
                      </a:lnTo>
                      <a:lnTo>
                        <a:pt x="100" y="134"/>
                      </a:lnTo>
                      <a:lnTo>
                        <a:pt x="145" y="122"/>
                      </a:lnTo>
                      <a:lnTo>
                        <a:pt x="167" y="101"/>
                      </a:lnTo>
                      <a:lnTo>
                        <a:pt x="183" y="83"/>
                      </a:lnTo>
                      <a:lnTo>
                        <a:pt x="195" y="72"/>
                      </a:lnTo>
                      <a:lnTo>
                        <a:pt x="206" y="63"/>
                      </a:lnTo>
                      <a:lnTo>
                        <a:pt x="219" y="53"/>
                      </a:lnTo>
                      <a:lnTo>
                        <a:pt x="227" y="47"/>
                      </a:lnTo>
                      <a:lnTo>
                        <a:pt x="236" y="42"/>
                      </a:lnTo>
                      <a:lnTo>
                        <a:pt x="247" y="39"/>
                      </a:lnTo>
                      <a:lnTo>
                        <a:pt x="257" y="38"/>
                      </a:lnTo>
                      <a:lnTo>
                        <a:pt x="268" y="38"/>
                      </a:lnTo>
                      <a:lnTo>
                        <a:pt x="280" y="36"/>
                      </a:lnTo>
                      <a:lnTo>
                        <a:pt x="299" y="32"/>
                      </a:lnTo>
                      <a:lnTo>
                        <a:pt x="318" y="29"/>
                      </a:lnTo>
                      <a:lnTo>
                        <a:pt x="334" y="27"/>
                      </a:lnTo>
                      <a:lnTo>
                        <a:pt x="342" y="29"/>
                      </a:lnTo>
                      <a:lnTo>
                        <a:pt x="351" y="33"/>
                      </a:lnTo>
                      <a:lnTo>
                        <a:pt x="372" y="45"/>
                      </a:lnTo>
                      <a:lnTo>
                        <a:pt x="390" y="59"/>
                      </a:lnTo>
                      <a:lnTo>
                        <a:pt x="398" y="63"/>
                      </a:lnTo>
                      <a:lnTo>
                        <a:pt x="402" y="65"/>
                      </a:lnTo>
                      <a:lnTo>
                        <a:pt x="414" y="63"/>
                      </a:lnTo>
                      <a:lnTo>
                        <a:pt x="429" y="62"/>
                      </a:lnTo>
                      <a:lnTo>
                        <a:pt x="437" y="59"/>
                      </a:lnTo>
                      <a:lnTo>
                        <a:pt x="444" y="56"/>
                      </a:lnTo>
                      <a:lnTo>
                        <a:pt x="452" y="51"/>
                      </a:lnTo>
                      <a:lnTo>
                        <a:pt x="456" y="45"/>
                      </a:lnTo>
                      <a:lnTo>
                        <a:pt x="462" y="41"/>
                      </a:lnTo>
                      <a:lnTo>
                        <a:pt x="471" y="35"/>
                      </a:lnTo>
                      <a:lnTo>
                        <a:pt x="484" y="30"/>
                      </a:lnTo>
                      <a:lnTo>
                        <a:pt x="496" y="27"/>
                      </a:lnTo>
                      <a:lnTo>
                        <a:pt x="521" y="21"/>
                      </a:lnTo>
                      <a:lnTo>
                        <a:pt x="541" y="20"/>
                      </a:lnTo>
                      <a:lnTo>
                        <a:pt x="559" y="17"/>
                      </a:lnTo>
                      <a:lnTo>
                        <a:pt x="583" y="12"/>
                      </a:lnTo>
                      <a:lnTo>
                        <a:pt x="625" y="3"/>
                      </a:lnTo>
                      <a:lnTo>
                        <a:pt x="645" y="0"/>
                      </a:lnTo>
                      <a:lnTo>
                        <a:pt x="657" y="0"/>
                      </a:lnTo>
                      <a:lnTo>
                        <a:pt x="671" y="0"/>
                      </a:lnTo>
                      <a:lnTo>
                        <a:pt x="683" y="0"/>
                      </a:lnTo>
                      <a:lnTo>
                        <a:pt x="693" y="3"/>
                      </a:lnTo>
                      <a:lnTo>
                        <a:pt x="698" y="5"/>
                      </a:lnTo>
                      <a:lnTo>
                        <a:pt x="701" y="8"/>
                      </a:lnTo>
                      <a:lnTo>
                        <a:pt x="704" y="11"/>
                      </a:lnTo>
                      <a:lnTo>
                        <a:pt x="705" y="15"/>
                      </a:lnTo>
                      <a:lnTo>
                        <a:pt x="705" y="23"/>
                      </a:lnTo>
                      <a:lnTo>
                        <a:pt x="705" y="29"/>
                      </a:lnTo>
                      <a:lnTo>
                        <a:pt x="704" y="35"/>
                      </a:lnTo>
                      <a:lnTo>
                        <a:pt x="704" y="42"/>
                      </a:lnTo>
                      <a:lnTo>
                        <a:pt x="705" y="51"/>
                      </a:lnTo>
                      <a:lnTo>
                        <a:pt x="712" y="63"/>
                      </a:lnTo>
                      <a:lnTo>
                        <a:pt x="721" y="80"/>
                      </a:lnTo>
                      <a:lnTo>
                        <a:pt x="736" y="103"/>
                      </a:lnTo>
                      <a:lnTo>
                        <a:pt x="754" y="128"/>
                      </a:lnTo>
                      <a:lnTo>
                        <a:pt x="767" y="152"/>
                      </a:lnTo>
                      <a:lnTo>
                        <a:pt x="778" y="175"/>
                      </a:lnTo>
                      <a:lnTo>
                        <a:pt x="784" y="195"/>
                      </a:lnTo>
                      <a:lnTo>
                        <a:pt x="787" y="210"/>
                      </a:lnTo>
                      <a:lnTo>
                        <a:pt x="787" y="217"/>
                      </a:lnTo>
                      <a:lnTo>
                        <a:pt x="787" y="223"/>
                      </a:lnTo>
                      <a:lnTo>
                        <a:pt x="785" y="228"/>
                      </a:lnTo>
                      <a:lnTo>
                        <a:pt x="782" y="231"/>
                      </a:lnTo>
                      <a:lnTo>
                        <a:pt x="779" y="232"/>
                      </a:lnTo>
                      <a:lnTo>
                        <a:pt x="775" y="234"/>
                      </a:lnTo>
                      <a:lnTo>
                        <a:pt x="757" y="234"/>
                      </a:lnTo>
                      <a:lnTo>
                        <a:pt x="751" y="235"/>
                      </a:lnTo>
                      <a:lnTo>
                        <a:pt x="745" y="238"/>
                      </a:lnTo>
                      <a:lnTo>
                        <a:pt x="742" y="246"/>
                      </a:lnTo>
                      <a:lnTo>
                        <a:pt x="739" y="258"/>
                      </a:lnTo>
                      <a:lnTo>
                        <a:pt x="737" y="275"/>
                      </a:lnTo>
                      <a:lnTo>
                        <a:pt x="736" y="299"/>
                      </a:lnTo>
                      <a:lnTo>
                        <a:pt x="736" y="471"/>
                      </a:lnTo>
                      <a:lnTo>
                        <a:pt x="737" y="507"/>
                      </a:lnTo>
                      <a:lnTo>
                        <a:pt x="737" y="530"/>
                      </a:lnTo>
                      <a:lnTo>
                        <a:pt x="736" y="551"/>
                      </a:lnTo>
                      <a:lnTo>
                        <a:pt x="734" y="571"/>
                      </a:lnTo>
                      <a:lnTo>
                        <a:pt x="730" y="589"/>
                      </a:lnTo>
                      <a:lnTo>
                        <a:pt x="727" y="595"/>
                      </a:lnTo>
                      <a:lnTo>
                        <a:pt x="724" y="599"/>
                      </a:lnTo>
                      <a:lnTo>
                        <a:pt x="719" y="604"/>
                      </a:lnTo>
                      <a:lnTo>
                        <a:pt x="713" y="605"/>
                      </a:lnTo>
                      <a:lnTo>
                        <a:pt x="689" y="608"/>
                      </a:lnTo>
                      <a:lnTo>
                        <a:pt x="662" y="613"/>
                      </a:lnTo>
                      <a:lnTo>
                        <a:pt x="650" y="617"/>
                      </a:lnTo>
                      <a:lnTo>
                        <a:pt x="638" y="622"/>
                      </a:lnTo>
                      <a:lnTo>
                        <a:pt x="627" y="628"/>
                      </a:lnTo>
                      <a:lnTo>
                        <a:pt x="618" y="635"/>
                      </a:lnTo>
                      <a:lnTo>
                        <a:pt x="607" y="645"/>
                      </a:lnTo>
                      <a:lnTo>
                        <a:pt x="597" y="651"/>
                      </a:lnTo>
                      <a:lnTo>
                        <a:pt x="576" y="664"/>
                      </a:lnTo>
                      <a:lnTo>
                        <a:pt x="556" y="675"/>
                      </a:lnTo>
                      <a:lnTo>
                        <a:pt x="548" y="681"/>
                      </a:lnTo>
                      <a:lnTo>
                        <a:pt x="544" y="685"/>
                      </a:lnTo>
                      <a:lnTo>
                        <a:pt x="536" y="705"/>
                      </a:lnTo>
                      <a:lnTo>
                        <a:pt x="533" y="712"/>
                      </a:lnTo>
                      <a:lnTo>
                        <a:pt x="529" y="712"/>
                      </a:lnTo>
                      <a:lnTo>
                        <a:pt x="518" y="712"/>
                      </a:lnTo>
                      <a:lnTo>
                        <a:pt x="512" y="714"/>
                      </a:lnTo>
                      <a:lnTo>
                        <a:pt x="508" y="717"/>
                      </a:lnTo>
                      <a:lnTo>
                        <a:pt x="502" y="722"/>
                      </a:lnTo>
                      <a:lnTo>
                        <a:pt x="499" y="728"/>
                      </a:lnTo>
                      <a:lnTo>
                        <a:pt x="490" y="746"/>
                      </a:lnTo>
                      <a:lnTo>
                        <a:pt x="476" y="770"/>
                      </a:lnTo>
                      <a:lnTo>
                        <a:pt x="470" y="782"/>
                      </a:lnTo>
                      <a:lnTo>
                        <a:pt x="465" y="795"/>
                      </a:lnTo>
                      <a:lnTo>
                        <a:pt x="461" y="808"/>
                      </a:lnTo>
                      <a:lnTo>
                        <a:pt x="461" y="820"/>
                      </a:lnTo>
                      <a:lnTo>
                        <a:pt x="461" y="863"/>
                      </a:lnTo>
                      <a:lnTo>
                        <a:pt x="462" y="880"/>
                      </a:lnTo>
                      <a:lnTo>
                        <a:pt x="461" y="892"/>
                      </a:lnTo>
                      <a:lnTo>
                        <a:pt x="459" y="895"/>
                      </a:lnTo>
                      <a:lnTo>
                        <a:pt x="456" y="897"/>
                      </a:lnTo>
                      <a:lnTo>
                        <a:pt x="447" y="898"/>
                      </a:lnTo>
                      <a:lnTo>
                        <a:pt x="434" y="900"/>
                      </a:lnTo>
                      <a:lnTo>
                        <a:pt x="420" y="901"/>
                      </a:lnTo>
                      <a:lnTo>
                        <a:pt x="394" y="901"/>
                      </a:lnTo>
                      <a:lnTo>
                        <a:pt x="384" y="900"/>
                      </a:lnTo>
                      <a:lnTo>
                        <a:pt x="369" y="850"/>
                      </a:lnTo>
                      <a:close/>
                    </a:path>
                  </a:pathLst>
                </a:custGeom>
                <a:grpFill/>
                <a:ln w="12700" cap="rnd" cmpd="sng">
                  <a:noFill/>
                  <a:prstDash val="solid"/>
                  <a:round/>
                  <a:headEnd type="none" w="med" len="med"/>
                  <a:tailEnd type="none" w="med" len="med"/>
                </a:ln>
                <a:effectLst/>
              </p:spPr>
              <p:txBody>
                <a:bodyPr/>
                <a:p>
                  <a:endParaRPr lang="zh-CN" altLang="en-US" sz="1400">
                    <a:cs typeface="+mn-ea"/>
                    <a:sym typeface="+mn-lt"/>
                  </a:endParaRPr>
                </a:p>
              </p:txBody>
            </p:sp>
          </p:grpSp>
          <p:grpSp>
            <p:nvGrpSpPr>
              <p:cNvPr id="31" name="组合 30"/>
              <p:cNvGrpSpPr/>
              <p:nvPr/>
            </p:nvGrpSpPr>
            <p:grpSpPr>
              <a:xfrm>
                <a:off x="3286679" y="2804360"/>
                <a:ext cx="1395237" cy="747956"/>
                <a:chOff x="3173371" y="2970282"/>
                <a:chExt cx="1762653" cy="944920"/>
              </a:xfrm>
              <a:effectLst/>
            </p:grpSpPr>
            <p:sp>
              <p:nvSpPr>
                <p:cNvPr id="30730" name="Freeform 16"/>
                <p:cNvSpPr/>
                <p:nvPr/>
              </p:nvSpPr>
              <p:spPr bwMode="auto">
                <a:xfrm>
                  <a:off x="3445699" y="2970282"/>
                  <a:ext cx="204995" cy="170579"/>
                </a:xfrm>
                <a:custGeom>
                  <a:avLst/>
                  <a:gdLst/>
                  <a:ahLst/>
                  <a:cxnLst>
                    <a:cxn ang="0">
                      <a:pos x="117" y="0"/>
                    </a:cxn>
                    <a:cxn ang="0">
                      <a:pos x="80" y="10"/>
                    </a:cxn>
                    <a:cxn ang="0">
                      <a:pos x="42" y="30"/>
                    </a:cxn>
                    <a:cxn ang="0">
                      <a:pos x="18" y="60"/>
                    </a:cxn>
                    <a:cxn ang="0">
                      <a:pos x="15" y="62"/>
                    </a:cxn>
                    <a:cxn ang="0">
                      <a:pos x="9" y="66"/>
                    </a:cxn>
                    <a:cxn ang="0">
                      <a:pos x="3" y="72"/>
                    </a:cxn>
                    <a:cxn ang="0">
                      <a:pos x="0" y="75"/>
                    </a:cxn>
                    <a:cxn ang="0">
                      <a:pos x="0" y="80"/>
                    </a:cxn>
                    <a:cxn ang="0">
                      <a:pos x="0" y="86"/>
                    </a:cxn>
                    <a:cxn ang="0">
                      <a:pos x="3" y="95"/>
                    </a:cxn>
                    <a:cxn ang="0">
                      <a:pos x="10" y="115"/>
                    </a:cxn>
                    <a:cxn ang="0">
                      <a:pos x="22" y="142"/>
                    </a:cxn>
                    <a:cxn ang="0">
                      <a:pos x="60" y="152"/>
                    </a:cxn>
                    <a:cxn ang="0">
                      <a:pos x="102" y="107"/>
                    </a:cxn>
                    <a:cxn ang="0">
                      <a:pos x="110" y="104"/>
                    </a:cxn>
                    <a:cxn ang="0">
                      <a:pos x="116" y="99"/>
                    </a:cxn>
                    <a:cxn ang="0">
                      <a:pos x="123" y="95"/>
                    </a:cxn>
                    <a:cxn ang="0">
                      <a:pos x="129" y="89"/>
                    </a:cxn>
                    <a:cxn ang="0">
                      <a:pos x="135" y="81"/>
                    </a:cxn>
                    <a:cxn ang="0">
                      <a:pos x="135" y="77"/>
                    </a:cxn>
                    <a:cxn ang="0">
                      <a:pos x="137" y="74"/>
                    </a:cxn>
                    <a:cxn ang="0">
                      <a:pos x="135" y="69"/>
                    </a:cxn>
                    <a:cxn ang="0">
                      <a:pos x="132" y="65"/>
                    </a:cxn>
                    <a:cxn ang="0">
                      <a:pos x="128" y="56"/>
                    </a:cxn>
                    <a:cxn ang="0">
                      <a:pos x="125" y="45"/>
                    </a:cxn>
                    <a:cxn ang="0">
                      <a:pos x="122" y="35"/>
                    </a:cxn>
                    <a:cxn ang="0">
                      <a:pos x="120" y="24"/>
                    </a:cxn>
                    <a:cxn ang="0">
                      <a:pos x="117" y="6"/>
                    </a:cxn>
                    <a:cxn ang="0">
                      <a:pos x="117" y="0"/>
                    </a:cxn>
                  </a:cxnLst>
                  <a:rect l="0" t="0" r="r" b="b"/>
                  <a:pathLst>
                    <a:path w="137" h="152">
                      <a:moveTo>
                        <a:pt x="117" y="0"/>
                      </a:moveTo>
                      <a:lnTo>
                        <a:pt x="80" y="10"/>
                      </a:lnTo>
                      <a:lnTo>
                        <a:pt x="42" y="30"/>
                      </a:lnTo>
                      <a:lnTo>
                        <a:pt x="18" y="60"/>
                      </a:lnTo>
                      <a:lnTo>
                        <a:pt x="15" y="62"/>
                      </a:lnTo>
                      <a:lnTo>
                        <a:pt x="9" y="66"/>
                      </a:lnTo>
                      <a:lnTo>
                        <a:pt x="3" y="72"/>
                      </a:lnTo>
                      <a:lnTo>
                        <a:pt x="0" y="75"/>
                      </a:lnTo>
                      <a:lnTo>
                        <a:pt x="0" y="80"/>
                      </a:lnTo>
                      <a:lnTo>
                        <a:pt x="0" y="86"/>
                      </a:lnTo>
                      <a:lnTo>
                        <a:pt x="3" y="95"/>
                      </a:lnTo>
                      <a:lnTo>
                        <a:pt x="10" y="115"/>
                      </a:lnTo>
                      <a:lnTo>
                        <a:pt x="22" y="142"/>
                      </a:lnTo>
                      <a:lnTo>
                        <a:pt x="60" y="152"/>
                      </a:lnTo>
                      <a:lnTo>
                        <a:pt x="102" y="107"/>
                      </a:lnTo>
                      <a:lnTo>
                        <a:pt x="110" y="104"/>
                      </a:lnTo>
                      <a:lnTo>
                        <a:pt x="116" y="99"/>
                      </a:lnTo>
                      <a:lnTo>
                        <a:pt x="123" y="95"/>
                      </a:lnTo>
                      <a:lnTo>
                        <a:pt x="129" y="89"/>
                      </a:lnTo>
                      <a:lnTo>
                        <a:pt x="135" y="81"/>
                      </a:lnTo>
                      <a:lnTo>
                        <a:pt x="135" y="77"/>
                      </a:lnTo>
                      <a:lnTo>
                        <a:pt x="137" y="74"/>
                      </a:lnTo>
                      <a:lnTo>
                        <a:pt x="135" y="69"/>
                      </a:lnTo>
                      <a:lnTo>
                        <a:pt x="132" y="65"/>
                      </a:lnTo>
                      <a:lnTo>
                        <a:pt x="128" y="56"/>
                      </a:lnTo>
                      <a:lnTo>
                        <a:pt x="125" y="45"/>
                      </a:lnTo>
                      <a:lnTo>
                        <a:pt x="122" y="35"/>
                      </a:lnTo>
                      <a:lnTo>
                        <a:pt x="120" y="24"/>
                      </a:lnTo>
                      <a:lnTo>
                        <a:pt x="117" y="6"/>
                      </a:lnTo>
                      <a:lnTo>
                        <a:pt x="117" y="0"/>
                      </a:lnTo>
                      <a:close/>
                    </a:path>
                  </a:pathLst>
                </a:custGeom>
                <a:solidFill>
                  <a:schemeClr val="accent1"/>
                </a:solidFill>
                <a:ln w="12700" cap="rnd" cmpd="sng">
                  <a:noFill/>
                  <a:prstDash val="solid"/>
                  <a:round/>
                  <a:headEnd type="none" w="med" len="med"/>
                  <a:tailEnd type="none" w="med" len="med"/>
                </a:ln>
                <a:effectLst/>
              </p:spPr>
              <p:txBody>
                <a:bodyPr/>
                <a:p>
                  <a:endParaRPr lang="zh-CN" altLang="en-US" sz="1400">
                    <a:cs typeface="+mn-ea"/>
                    <a:sym typeface="+mn-lt"/>
                  </a:endParaRPr>
                </a:p>
              </p:txBody>
            </p:sp>
            <p:sp>
              <p:nvSpPr>
                <p:cNvPr id="30732" name="Freeform 18"/>
                <p:cNvSpPr/>
                <p:nvPr/>
              </p:nvSpPr>
              <p:spPr bwMode="auto">
                <a:xfrm>
                  <a:off x="3173371" y="3020782"/>
                  <a:ext cx="197513" cy="142523"/>
                </a:xfrm>
                <a:custGeom>
                  <a:avLst/>
                  <a:gdLst/>
                  <a:ahLst/>
                  <a:cxnLst>
                    <a:cxn ang="0">
                      <a:pos x="85" y="119"/>
                    </a:cxn>
                    <a:cxn ang="0">
                      <a:pos x="70" y="89"/>
                    </a:cxn>
                    <a:cxn ang="0">
                      <a:pos x="43" y="50"/>
                    </a:cxn>
                    <a:cxn ang="0">
                      <a:pos x="0" y="8"/>
                    </a:cxn>
                    <a:cxn ang="0">
                      <a:pos x="32" y="0"/>
                    </a:cxn>
                    <a:cxn ang="0">
                      <a:pos x="74" y="20"/>
                    </a:cxn>
                    <a:cxn ang="0">
                      <a:pos x="100" y="74"/>
                    </a:cxn>
                    <a:cxn ang="0">
                      <a:pos x="108" y="82"/>
                    </a:cxn>
                    <a:cxn ang="0">
                      <a:pos x="123" y="100"/>
                    </a:cxn>
                    <a:cxn ang="0">
                      <a:pos x="129" y="110"/>
                    </a:cxn>
                    <a:cxn ang="0">
                      <a:pos x="132" y="118"/>
                    </a:cxn>
                    <a:cxn ang="0">
                      <a:pos x="132" y="122"/>
                    </a:cxn>
                    <a:cxn ang="0">
                      <a:pos x="130" y="125"/>
                    </a:cxn>
                    <a:cxn ang="0">
                      <a:pos x="127" y="127"/>
                    </a:cxn>
                    <a:cxn ang="0">
                      <a:pos x="124" y="127"/>
                    </a:cxn>
                    <a:cxn ang="0">
                      <a:pos x="106" y="125"/>
                    </a:cxn>
                    <a:cxn ang="0">
                      <a:pos x="94" y="124"/>
                    </a:cxn>
                    <a:cxn ang="0">
                      <a:pos x="88" y="121"/>
                    </a:cxn>
                    <a:cxn ang="0">
                      <a:pos x="85" y="119"/>
                    </a:cxn>
                  </a:cxnLst>
                  <a:rect l="0" t="0" r="r" b="b"/>
                  <a:pathLst>
                    <a:path w="132" h="127">
                      <a:moveTo>
                        <a:pt x="85" y="119"/>
                      </a:moveTo>
                      <a:lnTo>
                        <a:pt x="70" y="89"/>
                      </a:lnTo>
                      <a:lnTo>
                        <a:pt x="43" y="50"/>
                      </a:lnTo>
                      <a:lnTo>
                        <a:pt x="0" y="8"/>
                      </a:lnTo>
                      <a:lnTo>
                        <a:pt x="32" y="0"/>
                      </a:lnTo>
                      <a:lnTo>
                        <a:pt x="74" y="20"/>
                      </a:lnTo>
                      <a:lnTo>
                        <a:pt x="100" y="74"/>
                      </a:lnTo>
                      <a:lnTo>
                        <a:pt x="108" y="82"/>
                      </a:lnTo>
                      <a:lnTo>
                        <a:pt x="123" y="100"/>
                      </a:lnTo>
                      <a:lnTo>
                        <a:pt x="129" y="110"/>
                      </a:lnTo>
                      <a:lnTo>
                        <a:pt x="132" y="118"/>
                      </a:lnTo>
                      <a:lnTo>
                        <a:pt x="132" y="122"/>
                      </a:lnTo>
                      <a:lnTo>
                        <a:pt x="130" y="125"/>
                      </a:lnTo>
                      <a:lnTo>
                        <a:pt x="127" y="127"/>
                      </a:lnTo>
                      <a:lnTo>
                        <a:pt x="124" y="127"/>
                      </a:lnTo>
                      <a:lnTo>
                        <a:pt x="106" y="125"/>
                      </a:lnTo>
                      <a:lnTo>
                        <a:pt x="94" y="124"/>
                      </a:lnTo>
                      <a:lnTo>
                        <a:pt x="88" y="121"/>
                      </a:lnTo>
                      <a:lnTo>
                        <a:pt x="85" y="119"/>
                      </a:lnTo>
                      <a:close/>
                    </a:path>
                  </a:pathLst>
                </a:custGeom>
                <a:solidFill>
                  <a:schemeClr val="accent1"/>
                </a:solidFill>
                <a:ln w="12700" cap="rnd" cmpd="sng">
                  <a:noFill/>
                  <a:prstDash val="solid"/>
                  <a:round/>
                  <a:headEnd type="none" w="med" len="med"/>
                  <a:tailEnd type="none" w="med" len="med"/>
                </a:ln>
                <a:effectLst>
                  <a:outerShdw blurRad="38100" dist="38100" dir="2700000" algn="tl" rotWithShape="0">
                    <a:prstClr val="black">
                      <a:alpha val="29000"/>
                    </a:prstClr>
                  </a:outerShdw>
                </a:effectLst>
              </p:spPr>
              <p:txBody>
                <a:bodyPr/>
                <a:p>
                  <a:endParaRPr lang="zh-CN" altLang="en-US" sz="1400">
                    <a:cs typeface="+mn-ea"/>
                    <a:sym typeface="+mn-lt"/>
                  </a:endParaRPr>
                </a:p>
              </p:txBody>
            </p:sp>
            <p:sp>
              <p:nvSpPr>
                <p:cNvPr id="30733" name="Freeform 19"/>
                <p:cNvSpPr/>
                <p:nvPr/>
              </p:nvSpPr>
              <p:spPr bwMode="auto">
                <a:xfrm>
                  <a:off x="3403802" y="3176772"/>
                  <a:ext cx="149631" cy="63968"/>
                </a:xfrm>
                <a:custGeom>
                  <a:avLst/>
                  <a:gdLst/>
                  <a:ahLst/>
                  <a:cxnLst>
                    <a:cxn ang="0">
                      <a:pos x="0" y="42"/>
                    </a:cxn>
                    <a:cxn ang="0">
                      <a:pos x="0" y="0"/>
                    </a:cxn>
                    <a:cxn ang="0">
                      <a:pos x="38" y="15"/>
                    </a:cxn>
                    <a:cxn ang="0">
                      <a:pos x="100" y="35"/>
                    </a:cxn>
                    <a:cxn ang="0">
                      <a:pos x="73" y="53"/>
                    </a:cxn>
                    <a:cxn ang="0">
                      <a:pos x="28" y="57"/>
                    </a:cxn>
                    <a:cxn ang="0">
                      <a:pos x="0" y="42"/>
                    </a:cxn>
                  </a:cxnLst>
                  <a:rect l="0" t="0" r="r" b="b"/>
                  <a:pathLst>
                    <a:path w="100" h="57">
                      <a:moveTo>
                        <a:pt x="0" y="42"/>
                      </a:moveTo>
                      <a:lnTo>
                        <a:pt x="0" y="0"/>
                      </a:lnTo>
                      <a:lnTo>
                        <a:pt x="38" y="15"/>
                      </a:lnTo>
                      <a:lnTo>
                        <a:pt x="100" y="35"/>
                      </a:lnTo>
                      <a:lnTo>
                        <a:pt x="73" y="53"/>
                      </a:lnTo>
                      <a:lnTo>
                        <a:pt x="28" y="57"/>
                      </a:lnTo>
                      <a:lnTo>
                        <a:pt x="0" y="42"/>
                      </a:lnTo>
                      <a:close/>
                    </a:path>
                  </a:pathLst>
                </a:custGeom>
                <a:solidFill>
                  <a:schemeClr val="accent1"/>
                </a:solidFill>
                <a:ln w="12700" cap="rnd" cmpd="sng">
                  <a:noFill/>
                  <a:prstDash val="solid"/>
                  <a:round/>
                  <a:headEnd type="none" w="med" len="med"/>
                  <a:tailEnd type="none" w="med" len="med"/>
                </a:ln>
                <a:effectLst/>
              </p:spPr>
              <p:txBody>
                <a:bodyPr/>
                <a:p>
                  <a:endParaRPr lang="zh-CN" altLang="en-US" sz="1400">
                    <a:cs typeface="+mn-ea"/>
                    <a:sym typeface="+mn-lt"/>
                  </a:endParaRPr>
                </a:p>
              </p:txBody>
            </p:sp>
            <p:sp>
              <p:nvSpPr>
                <p:cNvPr id="30734" name="Freeform 20"/>
                <p:cNvSpPr/>
                <p:nvPr/>
              </p:nvSpPr>
              <p:spPr bwMode="auto">
                <a:xfrm>
                  <a:off x="3610293" y="3047715"/>
                  <a:ext cx="133172" cy="123446"/>
                </a:xfrm>
                <a:custGeom>
                  <a:avLst/>
                  <a:gdLst/>
                  <a:ahLst/>
                  <a:cxnLst>
                    <a:cxn ang="0">
                      <a:pos x="65" y="110"/>
                    </a:cxn>
                    <a:cxn ang="0">
                      <a:pos x="22" y="91"/>
                    </a:cxn>
                    <a:cxn ang="0">
                      <a:pos x="0" y="83"/>
                    </a:cxn>
                    <a:cxn ang="0">
                      <a:pos x="22" y="46"/>
                    </a:cxn>
                    <a:cxn ang="0">
                      <a:pos x="65" y="0"/>
                    </a:cxn>
                    <a:cxn ang="0">
                      <a:pos x="89" y="41"/>
                    </a:cxn>
                    <a:cxn ang="0">
                      <a:pos x="77" y="58"/>
                    </a:cxn>
                    <a:cxn ang="0">
                      <a:pos x="65" y="110"/>
                    </a:cxn>
                  </a:cxnLst>
                  <a:rect l="0" t="0" r="r" b="b"/>
                  <a:pathLst>
                    <a:path w="89" h="110">
                      <a:moveTo>
                        <a:pt x="65" y="110"/>
                      </a:moveTo>
                      <a:lnTo>
                        <a:pt x="22" y="91"/>
                      </a:lnTo>
                      <a:lnTo>
                        <a:pt x="0" y="83"/>
                      </a:lnTo>
                      <a:lnTo>
                        <a:pt x="22" y="46"/>
                      </a:lnTo>
                      <a:lnTo>
                        <a:pt x="65" y="0"/>
                      </a:lnTo>
                      <a:lnTo>
                        <a:pt x="89" y="41"/>
                      </a:lnTo>
                      <a:lnTo>
                        <a:pt x="77" y="58"/>
                      </a:lnTo>
                      <a:lnTo>
                        <a:pt x="65" y="110"/>
                      </a:lnTo>
                      <a:close/>
                    </a:path>
                  </a:pathLst>
                </a:custGeom>
                <a:solidFill>
                  <a:schemeClr val="accent1"/>
                </a:solidFill>
                <a:ln w="12700" cap="rnd" cmpd="sng">
                  <a:noFill/>
                  <a:prstDash val="solid"/>
                  <a:round/>
                  <a:headEnd type="none" w="med" len="med"/>
                  <a:tailEnd type="none" w="med" len="med"/>
                </a:ln>
                <a:effectLst>
                  <a:outerShdw blurRad="38100" dist="38100" dir="2700000" algn="tl" rotWithShape="0">
                    <a:prstClr val="black">
                      <a:alpha val="29000"/>
                    </a:prstClr>
                  </a:outerShdw>
                </a:effectLst>
              </p:spPr>
              <p:txBody>
                <a:bodyPr/>
                <a:p>
                  <a:endParaRPr lang="zh-CN" altLang="en-US" sz="1400">
                    <a:cs typeface="+mn-ea"/>
                    <a:sym typeface="+mn-lt"/>
                  </a:endParaRPr>
                </a:p>
              </p:txBody>
            </p:sp>
            <p:sp>
              <p:nvSpPr>
                <p:cNvPr id="30735" name="Freeform 21"/>
                <p:cNvSpPr/>
                <p:nvPr/>
              </p:nvSpPr>
              <p:spPr bwMode="auto">
                <a:xfrm>
                  <a:off x="3894592" y="3089239"/>
                  <a:ext cx="408493" cy="154868"/>
                </a:xfrm>
                <a:custGeom>
                  <a:avLst/>
                  <a:gdLst/>
                  <a:ahLst/>
                  <a:cxnLst>
                    <a:cxn ang="0">
                      <a:pos x="86" y="66"/>
                    </a:cxn>
                    <a:cxn ang="0">
                      <a:pos x="81" y="43"/>
                    </a:cxn>
                    <a:cxn ang="0">
                      <a:pos x="68" y="40"/>
                    </a:cxn>
                    <a:cxn ang="0">
                      <a:pos x="38" y="34"/>
                    </a:cxn>
                    <a:cxn ang="0">
                      <a:pos x="23" y="30"/>
                    </a:cxn>
                    <a:cxn ang="0">
                      <a:pos x="9" y="24"/>
                    </a:cxn>
                    <a:cxn ang="0">
                      <a:pos x="4" y="21"/>
                    </a:cxn>
                    <a:cxn ang="0">
                      <a:pos x="1" y="16"/>
                    </a:cxn>
                    <a:cxn ang="0">
                      <a:pos x="0" y="13"/>
                    </a:cxn>
                    <a:cxn ang="0">
                      <a:pos x="1" y="9"/>
                    </a:cxn>
                    <a:cxn ang="0">
                      <a:pos x="4" y="4"/>
                    </a:cxn>
                    <a:cxn ang="0">
                      <a:pos x="9" y="3"/>
                    </a:cxn>
                    <a:cxn ang="0">
                      <a:pos x="14" y="1"/>
                    </a:cxn>
                    <a:cxn ang="0">
                      <a:pos x="18" y="0"/>
                    </a:cxn>
                    <a:cxn ang="0">
                      <a:pos x="32" y="0"/>
                    </a:cxn>
                    <a:cxn ang="0">
                      <a:pos x="44" y="3"/>
                    </a:cxn>
                    <a:cxn ang="0">
                      <a:pos x="68" y="9"/>
                    </a:cxn>
                    <a:cxn ang="0">
                      <a:pos x="78" y="13"/>
                    </a:cxn>
                    <a:cxn ang="0">
                      <a:pos x="140" y="9"/>
                    </a:cxn>
                    <a:cxn ang="0">
                      <a:pos x="163" y="43"/>
                    </a:cxn>
                    <a:cxn ang="0">
                      <a:pos x="208" y="43"/>
                    </a:cxn>
                    <a:cxn ang="0">
                      <a:pos x="223" y="89"/>
                    </a:cxn>
                    <a:cxn ang="0">
                      <a:pos x="273" y="116"/>
                    </a:cxn>
                    <a:cxn ang="0">
                      <a:pos x="269" y="122"/>
                    </a:cxn>
                    <a:cxn ang="0">
                      <a:pos x="261" y="128"/>
                    </a:cxn>
                    <a:cxn ang="0">
                      <a:pos x="252" y="134"/>
                    </a:cxn>
                    <a:cxn ang="0">
                      <a:pos x="240" y="138"/>
                    </a:cxn>
                    <a:cxn ang="0">
                      <a:pos x="232" y="138"/>
                    </a:cxn>
                    <a:cxn ang="0">
                      <a:pos x="225" y="138"/>
                    </a:cxn>
                    <a:cxn ang="0">
                      <a:pos x="217" y="137"/>
                    </a:cxn>
                    <a:cxn ang="0">
                      <a:pos x="208" y="134"/>
                    </a:cxn>
                    <a:cxn ang="0">
                      <a:pos x="199" y="129"/>
                    </a:cxn>
                    <a:cxn ang="0">
                      <a:pos x="190" y="123"/>
                    </a:cxn>
                    <a:cxn ang="0">
                      <a:pos x="174" y="111"/>
                    </a:cxn>
                    <a:cxn ang="0">
                      <a:pos x="166" y="105"/>
                    </a:cxn>
                    <a:cxn ang="0">
                      <a:pos x="164" y="102"/>
                    </a:cxn>
                    <a:cxn ang="0">
                      <a:pos x="166" y="101"/>
                    </a:cxn>
                    <a:cxn ang="0">
                      <a:pos x="172" y="102"/>
                    </a:cxn>
                    <a:cxn ang="0">
                      <a:pos x="186" y="108"/>
                    </a:cxn>
                    <a:cxn ang="0">
                      <a:pos x="158" y="135"/>
                    </a:cxn>
                    <a:cxn ang="0">
                      <a:pos x="128" y="113"/>
                    </a:cxn>
                    <a:cxn ang="0">
                      <a:pos x="94" y="96"/>
                    </a:cxn>
                    <a:cxn ang="0">
                      <a:pos x="74" y="108"/>
                    </a:cxn>
                    <a:cxn ang="0">
                      <a:pos x="63" y="78"/>
                    </a:cxn>
                    <a:cxn ang="0">
                      <a:pos x="86" y="66"/>
                    </a:cxn>
                  </a:cxnLst>
                  <a:rect l="0" t="0" r="r" b="b"/>
                  <a:pathLst>
                    <a:path w="273" h="138">
                      <a:moveTo>
                        <a:pt x="86" y="66"/>
                      </a:moveTo>
                      <a:lnTo>
                        <a:pt x="81" y="43"/>
                      </a:lnTo>
                      <a:lnTo>
                        <a:pt x="68" y="40"/>
                      </a:lnTo>
                      <a:lnTo>
                        <a:pt x="38" y="34"/>
                      </a:lnTo>
                      <a:lnTo>
                        <a:pt x="23" y="30"/>
                      </a:lnTo>
                      <a:lnTo>
                        <a:pt x="9" y="24"/>
                      </a:lnTo>
                      <a:lnTo>
                        <a:pt x="4" y="21"/>
                      </a:lnTo>
                      <a:lnTo>
                        <a:pt x="1" y="16"/>
                      </a:lnTo>
                      <a:lnTo>
                        <a:pt x="0" y="13"/>
                      </a:lnTo>
                      <a:lnTo>
                        <a:pt x="1" y="9"/>
                      </a:lnTo>
                      <a:lnTo>
                        <a:pt x="4" y="4"/>
                      </a:lnTo>
                      <a:lnTo>
                        <a:pt x="9" y="3"/>
                      </a:lnTo>
                      <a:lnTo>
                        <a:pt x="14" y="1"/>
                      </a:lnTo>
                      <a:lnTo>
                        <a:pt x="18" y="0"/>
                      </a:lnTo>
                      <a:lnTo>
                        <a:pt x="32" y="0"/>
                      </a:lnTo>
                      <a:lnTo>
                        <a:pt x="44" y="3"/>
                      </a:lnTo>
                      <a:lnTo>
                        <a:pt x="68" y="9"/>
                      </a:lnTo>
                      <a:lnTo>
                        <a:pt x="78" y="13"/>
                      </a:lnTo>
                      <a:lnTo>
                        <a:pt x="140" y="9"/>
                      </a:lnTo>
                      <a:lnTo>
                        <a:pt x="163" y="43"/>
                      </a:lnTo>
                      <a:lnTo>
                        <a:pt x="208" y="43"/>
                      </a:lnTo>
                      <a:lnTo>
                        <a:pt x="223" y="89"/>
                      </a:lnTo>
                      <a:lnTo>
                        <a:pt x="273" y="116"/>
                      </a:lnTo>
                      <a:lnTo>
                        <a:pt x="269" y="122"/>
                      </a:lnTo>
                      <a:lnTo>
                        <a:pt x="261" y="128"/>
                      </a:lnTo>
                      <a:lnTo>
                        <a:pt x="252" y="134"/>
                      </a:lnTo>
                      <a:lnTo>
                        <a:pt x="240" y="138"/>
                      </a:lnTo>
                      <a:lnTo>
                        <a:pt x="232" y="138"/>
                      </a:lnTo>
                      <a:lnTo>
                        <a:pt x="225" y="138"/>
                      </a:lnTo>
                      <a:lnTo>
                        <a:pt x="217" y="137"/>
                      </a:lnTo>
                      <a:lnTo>
                        <a:pt x="208" y="134"/>
                      </a:lnTo>
                      <a:lnTo>
                        <a:pt x="199" y="129"/>
                      </a:lnTo>
                      <a:lnTo>
                        <a:pt x="190" y="123"/>
                      </a:lnTo>
                      <a:lnTo>
                        <a:pt x="174" y="111"/>
                      </a:lnTo>
                      <a:lnTo>
                        <a:pt x="166" y="105"/>
                      </a:lnTo>
                      <a:lnTo>
                        <a:pt x="164" y="102"/>
                      </a:lnTo>
                      <a:lnTo>
                        <a:pt x="166" y="101"/>
                      </a:lnTo>
                      <a:lnTo>
                        <a:pt x="172" y="102"/>
                      </a:lnTo>
                      <a:lnTo>
                        <a:pt x="186" y="108"/>
                      </a:lnTo>
                      <a:lnTo>
                        <a:pt x="158" y="135"/>
                      </a:lnTo>
                      <a:lnTo>
                        <a:pt x="128" y="113"/>
                      </a:lnTo>
                      <a:lnTo>
                        <a:pt x="94" y="96"/>
                      </a:lnTo>
                      <a:lnTo>
                        <a:pt x="74" y="108"/>
                      </a:lnTo>
                      <a:lnTo>
                        <a:pt x="63" y="78"/>
                      </a:lnTo>
                      <a:lnTo>
                        <a:pt x="86" y="66"/>
                      </a:lnTo>
                      <a:close/>
                    </a:path>
                  </a:pathLst>
                </a:custGeom>
                <a:solidFill>
                  <a:schemeClr val="accent1"/>
                </a:solidFill>
                <a:ln w="12700" cap="rnd" cmpd="sng">
                  <a:noFill/>
                  <a:prstDash val="solid"/>
                  <a:round/>
                  <a:headEnd type="none" w="med" len="med"/>
                  <a:tailEnd type="none" w="med" len="med"/>
                </a:ln>
                <a:effectLst/>
              </p:spPr>
              <p:txBody>
                <a:bodyPr/>
                <a:p>
                  <a:endParaRPr lang="zh-CN" altLang="en-US" sz="1400">
                    <a:cs typeface="+mn-ea"/>
                    <a:sym typeface="+mn-lt"/>
                  </a:endParaRPr>
                </a:p>
              </p:txBody>
            </p:sp>
            <p:sp>
              <p:nvSpPr>
                <p:cNvPr id="30736" name="Freeform 22"/>
                <p:cNvSpPr/>
                <p:nvPr/>
              </p:nvSpPr>
              <p:spPr bwMode="auto">
                <a:xfrm>
                  <a:off x="3530988" y="3253085"/>
                  <a:ext cx="824467" cy="491538"/>
                </a:xfrm>
                <a:custGeom>
                  <a:avLst/>
                  <a:gdLst/>
                  <a:ahLst/>
                  <a:cxnLst>
                    <a:cxn ang="0">
                      <a:pos x="294" y="66"/>
                    </a:cxn>
                    <a:cxn ang="0">
                      <a:pos x="329" y="32"/>
                    </a:cxn>
                    <a:cxn ang="0">
                      <a:pos x="272" y="0"/>
                    </a:cxn>
                    <a:cxn ang="0">
                      <a:pos x="253" y="7"/>
                    </a:cxn>
                    <a:cxn ang="0">
                      <a:pos x="195" y="42"/>
                    </a:cxn>
                    <a:cxn ang="0">
                      <a:pos x="130" y="50"/>
                    </a:cxn>
                    <a:cxn ang="0">
                      <a:pos x="96" y="94"/>
                    </a:cxn>
                    <a:cxn ang="0">
                      <a:pos x="89" y="110"/>
                    </a:cxn>
                    <a:cxn ang="0">
                      <a:pos x="86" y="121"/>
                    </a:cxn>
                    <a:cxn ang="0">
                      <a:pos x="74" y="137"/>
                    </a:cxn>
                    <a:cxn ang="0">
                      <a:pos x="10" y="149"/>
                    </a:cxn>
                    <a:cxn ang="0">
                      <a:pos x="10" y="238"/>
                    </a:cxn>
                    <a:cxn ang="0">
                      <a:pos x="13" y="315"/>
                    </a:cxn>
                    <a:cxn ang="0">
                      <a:pos x="23" y="362"/>
                    </a:cxn>
                    <a:cxn ang="0">
                      <a:pos x="27" y="377"/>
                    </a:cxn>
                    <a:cxn ang="0">
                      <a:pos x="39" y="380"/>
                    </a:cxn>
                    <a:cxn ang="0">
                      <a:pos x="62" y="379"/>
                    </a:cxn>
                    <a:cxn ang="0">
                      <a:pos x="95" y="373"/>
                    </a:cxn>
                    <a:cxn ang="0">
                      <a:pos x="237" y="323"/>
                    </a:cxn>
                    <a:cxn ang="0">
                      <a:pos x="276" y="331"/>
                    </a:cxn>
                    <a:cxn ang="0">
                      <a:pos x="306" y="341"/>
                    </a:cxn>
                    <a:cxn ang="0">
                      <a:pos x="324" y="353"/>
                    </a:cxn>
                    <a:cxn ang="0">
                      <a:pos x="359" y="394"/>
                    </a:cxn>
                    <a:cxn ang="0">
                      <a:pos x="388" y="430"/>
                    </a:cxn>
                    <a:cxn ang="0">
                      <a:pos x="407" y="436"/>
                    </a:cxn>
                    <a:cxn ang="0">
                      <a:pos x="436" y="438"/>
                    </a:cxn>
                    <a:cxn ang="0">
                      <a:pos x="483" y="406"/>
                    </a:cxn>
                    <a:cxn ang="0">
                      <a:pos x="495" y="391"/>
                    </a:cxn>
                    <a:cxn ang="0">
                      <a:pos x="509" y="371"/>
                    </a:cxn>
                    <a:cxn ang="0">
                      <a:pos x="509" y="334"/>
                    </a:cxn>
                    <a:cxn ang="0">
                      <a:pos x="551" y="219"/>
                    </a:cxn>
                    <a:cxn ang="0">
                      <a:pos x="521" y="166"/>
                    </a:cxn>
                    <a:cxn ang="0">
                      <a:pos x="506" y="146"/>
                    </a:cxn>
                    <a:cxn ang="0">
                      <a:pos x="469" y="118"/>
                    </a:cxn>
                    <a:cxn ang="0">
                      <a:pos x="436" y="54"/>
                    </a:cxn>
                    <a:cxn ang="0">
                      <a:pos x="386" y="81"/>
                    </a:cxn>
                  </a:cxnLst>
                  <a:rect l="0" t="0" r="r" b="b"/>
                  <a:pathLst>
                    <a:path w="551" h="438">
                      <a:moveTo>
                        <a:pt x="391" y="92"/>
                      </a:moveTo>
                      <a:lnTo>
                        <a:pt x="294" y="66"/>
                      </a:lnTo>
                      <a:lnTo>
                        <a:pt x="299" y="32"/>
                      </a:lnTo>
                      <a:lnTo>
                        <a:pt x="329" y="32"/>
                      </a:lnTo>
                      <a:lnTo>
                        <a:pt x="329" y="0"/>
                      </a:lnTo>
                      <a:lnTo>
                        <a:pt x="272" y="0"/>
                      </a:lnTo>
                      <a:lnTo>
                        <a:pt x="264" y="3"/>
                      </a:lnTo>
                      <a:lnTo>
                        <a:pt x="253" y="7"/>
                      </a:lnTo>
                      <a:lnTo>
                        <a:pt x="228" y="21"/>
                      </a:lnTo>
                      <a:lnTo>
                        <a:pt x="195" y="42"/>
                      </a:lnTo>
                      <a:lnTo>
                        <a:pt x="167" y="50"/>
                      </a:lnTo>
                      <a:lnTo>
                        <a:pt x="130" y="50"/>
                      </a:lnTo>
                      <a:lnTo>
                        <a:pt x="107" y="81"/>
                      </a:lnTo>
                      <a:lnTo>
                        <a:pt x="96" y="94"/>
                      </a:lnTo>
                      <a:lnTo>
                        <a:pt x="90" y="106"/>
                      </a:lnTo>
                      <a:lnTo>
                        <a:pt x="89" y="110"/>
                      </a:lnTo>
                      <a:lnTo>
                        <a:pt x="87" y="115"/>
                      </a:lnTo>
                      <a:lnTo>
                        <a:pt x="86" y="121"/>
                      </a:lnTo>
                      <a:lnTo>
                        <a:pt x="83" y="125"/>
                      </a:lnTo>
                      <a:lnTo>
                        <a:pt x="74" y="137"/>
                      </a:lnTo>
                      <a:lnTo>
                        <a:pt x="60" y="149"/>
                      </a:lnTo>
                      <a:lnTo>
                        <a:pt x="10" y="149"/>
                      </a:lnTo>
                      <a:lnTo>
                        <a:pt x="0" y="199"/>
                      </a:lnTo>
                      <a:lnTo>
                        <a:pt x="10" y="238"/>
                      </a:lnTo>
                      <a:lnTo>
                        <a:pt x="10" y="296"/>
                      </a:lnTo>
                      <a:lnTo>
                        <a:pt x="13" y="315"/>
                      </a:lnTo>
                      <a:lnTo>
                        <a:pt x="16" y="340"/>
                      </a:lnTo>
                      <a:lnTo>
                        <a:pt x="23" y="362"/>
                      </a:lnTo>
                      <a:lnTo>
                        <a:pt x="26" y="376"/>
                      </a:lnTo>
                      <a:lnTo>
                        <a:pt x="27" y="377"/>
                      </a:lnTo>
                      <a:lnTo>
                        <a:pt x="30" y="379"/>
                      </a:lnTo>
                      <a:lnTo>
                        <a:pt x="39" y="380"/>
                      </a:lnTo>
                      <a:lnTo>
                        <a:pt x="50" y="380"/>
                      </a:lnTo>
                      <a:lnTo>
                        <a:pt x="62" y="379"/>
                      </a:lnTo>
                      <a:lnTo>
                        <a:pt x="84" y="374"/>
                      </a:lnTo>
                      <a:lnTo>
                        <a:pt x="95" y="373"/>
                      </a:lnTo>
                      <a:lnTo>
                        <a:pt x="195" y="349"/>
                      </a:lnTo>
                      <a:lnTo>
                        <a:pt x="237" y="323"/>
                      </a:lnTo>
                      <a:lnTo>
                        <a:pt x="249" y="324"/>
                      </a:lnTo>
                      <a:lnTo>
                        <a:pt x="276" y="331"/>
                      </a:lnTo>
                      <a:lnTo>
                        <a:pt x="291" y="337"/>
                      </a:lnTo>
                      <a:lnTo>
                        <a:pt x="306" y="341"/>
                      </a:lnTo>
                      <a:lnTo>
                        <a:pt x="320" y="349"/>
                      </a:lnTo>
                      <a:lnTo>
                        <a:pt x="324" y="353"/>
                      </a:lnTo>
                      <a:lnTo>
                        <a:pt x="329" y="356"/>
                      </a:lnTo>
                      <a:lnTo>
                        <a:pt x="359" y="394"/>
                      </a:lnTo>
                      <a:lnTo>
                        <a:pt x="383" y="426"/>
                      </a:lnTo>
                      <a:lnTo>
                        <a:pt x="388" y="430"/>
                      </a:lnTo>
                      <a:lnTo>
                        <a:pt x="397" y="435"/>
                      </a:lnTo>
                      <a:lnTo>
                        <a:pt x="407" y="436"/>
                      </a:lnTo>
                      <a:lnTo>
                        <a:pt x="418" y="438"/>
                      </a:lnTo>
                      <a:lnTo>
                        <a:pt x="436" y="438"/>
                      </a:lnTo>
                      <a:lnTo>
                        <a:pt x="444" y="438"/>
                      </a:lnTo>
                      <a:lnTo>
                        <a:pt x="483" y="406"/>
                      </a:lnTo>
                      <a:lnTo>
                        <a:pt x="486" y="401"/>
                      </a:lnTo>
                      <a:lnTo>
                        <a:pt x="495" y="391"/>
                      </a:lnTo>
                      <a:lnTo>
                        <a:pt x="506" y="377"/>
                      </a:lnTo>
                      <a:lnTo>
                        <a:pt x="509" y="371"/>
                      </a:lnTo>
                      <a:lnTo>
                        <a:pt x="509" y="364"/>
                      </a:lnTo>
                      <a:lnTo>
                        <a:pt x="509" y="334"/>
                      </a:lnTo>
                      <a:lnTo>
                        <a:pt x="540" y="284"/>
                      </a:lnTo>
                      <a:lnTo>
                        <a:pt x="551" y="219"/>
                      </a:lnTo>
                      <a:lnTo>
                        <a:pt x="536" y="190"/>
                      </a:lnTo>
                      <a:lnTo>
                        <a:pt x="521" y="166"/>
                      </a:lnTo>
                      <a:lnTo>
                        <a:pt x="513" y="155"/>
                      </a:lnTo>
                      <a:lnTo>
                        <a:pt x="506" y="146"/>
                      </a:lnTo>
                      <a:lnTo>
                        <a:pt x="487" y="131"/>
                      </a:lnTo>
                      <a:lnTo>
                        <a:pt x="469" y="118"/>
                      </a:lnTo>
                      <a:lnTo>
                        <a:pt x="448" y="104"/>
                      </a:lnTo>
                      <a:lnTo>
                        <a:pt x="436" y="54"/>
                      </a:lnTo>
                      <a:lnTo>
                        <a:pt x="383" y="7"/>
                      </a:lnTo>
                      <a:lnTo>
                        <a:pt x="386" y="81"/>
                      </a:lnTo>
                      <a:lnTo>
                        <a:pt x="391" y="92"/>
                      </a:lnTo>
                      <a:close/>
                    </a:path>
                  </a:pathLst>
                </a:custGeom>
                <a:solidFill>
                  <a:schemeClr val="accent1"/>
                </a:solidFill>
                <a:ln w="12700" cap="rnd" cmpd="sng">
                  <a:noFill/>
                  <a:prstDash val="solid"/>
                  <a:round/>
                  <a:headEnd type="none" w="med" len="med"/>
                  <a:tailEnd type="none" w="med" len="med"/>
                </a:ln>
                <a:effectLst/>
              </p:spPr>
              <p:txBody>
                <a:bodyPr/>
                <a:p>
                  <a:endParaRPr lang="zh-CN" altLang="en-US" sz="1400">
                    <a:cs typeface="+mn-ea"/>
                    <a:sym typeface="+mn-lt"/>
                  </a:endParaRPr>
                </a:p>
              </p:txBody>
            </p:sp>
            <p:sp>
              <p:nvSpPr>
                <p:cNvPr id="30737" name="Freeform 23"/>
                <p:cNvSpPr/>
                <p:nvPr/>
              </p:nvSpPr>
              <p:spPr bwMode="auto">
                <a:xfrm>
                  <a:off x="4108564" y="3782778"/>
                  <a:ext cx="184047" cy="72945"/>
                </a:xfrm>
                <a:custGeom>
                  <a:avLst/>
                  <a:gdLst/>
                  <a:ahLst/>
                  <a:cxnLst>
                    <a:cxn ang="0">
                      <a:pos x="65" y="65"/>
                    </a:cxn>
                    <a:cxn ang="0">
                      <a:pos x="35" y="46"/>
                    </a:cxn>
                    <a:cxn ang="0">
                      <a:pos x="0" y="16"/>
                    </a:cxn>
                    <a:cxn ang="0">
                      <a:pos x="31" y="0"/>
                    </a:cxn>
                    <a:cxn ang="0">
                      <a:pos x="73" y="3"/>
                    </a:cxn>
                    <a:cxn ang="0">
                      <a:pos x="123" y="11"/>
                    </a:cxn>
                    <a:cxn ang="0">
                      <a:pos x="100" y="38"/>
                    </a:cxn>
                    <a:cxn ang="0">
                      <a:pos x="65" y="65"/>
                    </a:cxn>
                  </a:cxnLst>
                  <a:rect l="0" t="0" r="r" b="b"/>
                  <a:pathLst>
                    <a:path w="123" h="65">
                      <a:moveTo>
                        <a:pt x="65" y="65"/>
                      </a:moveTo>
                      <a:lnTo>
                        <a:pt x="35" y="46"/>
                      </a:lnTo>
                      <a:lnTo>
                        <a:pt x="0" y="16"/>
                      </a:lnTo>
                      <a:lnTo>
                        <a:pt x="31" y="0"/>
                      </a:lnTo>
                      <a:lnTo>
                        <a:pt x="73" y="3"/>
                      </a:lnTo>
                      <a:lnTo>
                        <a:pt x="123" y="11"/>
                      </a:lnTo>
                      <a:lnTo>
                        <a:pt x="100" y="38"/>
                      </a:lnTo>
                      <a:lnTo>
                        <a:pt x="65" y="65"/>
                      </a:lnTo>
                      <a:close/>
                    </a:path>
                  </a:pathLst>
                </a:custGeom>
                <a:solidFill>
                  <a:schemeClr val="accent1"/>
                </a:solidFill>
                <a:ln w="12700" cap="rnd" cmpd="sng">
                  <a:noFill/>
                  <a:prstDash val="solid"/>
                  <a:round/>
                  <a:headEnd type="none" w="med" len="med"/>
                  <a:tailEnd type="none" w="med" len="med"/>
                </a:ln>
                <a:effectLst/>
              </p:spPr>
              <p:txBody>
                <a:bodyPr/>
                <a:p>
                  <a:endParaRPr lang="zh-CN" altLang="en-US" sz="1400">
                    <a:cs typeface="+mn-ea"/>
                    <a:sym typeface="+mn-lt"/>
                  </a:endParaRPr>
                </a:p>
              </p:txBody>
            </p:sp>
            <p:sp>
              <p:nvSpPr>
                <p:cNvPr id="30738" name="Freeform 24"/>
                <p:cNvSpPr/>
                <p:nvPr/>
              </p:nvSpPr>
              <p:spPr bwMode="auto">
                <a:xfrm>
                  <a:off x="4648732" y="3782778"/>
                  <a:ext cx="172076" cy="132424"/>
                </a:xfrm>
                <a:custGeom>
                  <a:avLst/>
                  <a:gdLst/>
                  <a:ahLst/>
                  <a:cxnLst>
                    <a:cxn ang="0">
                      <a:pos x="42" y="118"/>
                    </a:cxn>
                    <a:cxn ang="0">
                      <a:pos x="0" y="100"/>
                    </a:cxn>
                    <a:cxn ang="0">
                      <a:pos x="42" y="53"/>
                    </a:cxn>
                    <a:cxn ang="0">
                      <a:pos x="42" y="3"/>
                    </a:cxn>
                    <a:cxn ang="0">
                      <a:pos x="76" y="0"/>
                    </a:cxn>
                    <a:cxn ang="0">
                      <a:pos x="115" y="0"/>
                    </a:cxn>
                    <a:cxn ang="0">
                      <a:pos x="107" y="53"/>
                    </a:cxn>
                    <a:cxn ang="0">
                      <a:pos x="68" y="88"/>
                    </a:cxn>
                    <a:cxn ang="0">
                      <a:pos x="42" y="118"/>
                    </a:cxn>
                  </a:cxnLst>
                  <a:rect l="0" t="0" r="r" b="b"/>
                  <a:pathLst>
                    <a:path w="115" h="118">
                      <a:moveTo>
                        <a:pt x="42" y="118"/>
                      </a:moveTo>
                      <a:lnTo>
                        <a:pt x="0" y="100"/>
                      </a:lnTo>
                      <a:lnTo>
                        <a:pt x="42" y="53"/>
                      </a:lnTo>
                      <a:lnTo>
                        <a:pt x="42" y="3"/>
                      </a:lnTo>
                      <a:lnTo>
                        <a:pt x="76" y="0"/>
                      </a:lnTo>
                      <a:lnTo>
                        <a:pt x="115" y="0"/>
                      </a:lnTo>
                      <a:lnTo>
                        <a:pt x="107" y="53"/>
                      </a:lnTo>
                      <a:lnTo>
                        <a:pt x="68" y="88"/>
                      </a:lnTo>
                      <a:lnTo>
                        <a:pt x="42" y="118"/>
                      </a:lnTo>
                      <a:close/>
                    </a:path>
                  </a:pathLst>
                </a:custGeom>
                <a:solidFill>
                  <a:schemeClr val="accent1"/>
                </a:solidFill>
                <a:ln w="12700" cap="rnd" cmpd="sng">
                  <a:noFill/>
                  <a:prstDash val="solid"/>
                  <a:round/>
                  <a:headEnd type="none" w="med" len="med"/>
                  <a:tailEnd type="none" w="med" len="med"/>
                </a:ln>
                <a:effectLst/>
              </p:spPr>
              <p:txBody>
                <a:bodyPr/>
                <a:p>
                  <a:endParaRPr lang="zh-CN" altLang="en-US" sz="1400">
                    <a:cs typeface="+mn-ea"/>
                    <a:sym typeface="+mn-lt"/>
                  </a:endParaRPr>
                </a:p>
              </p:txBody>
            </p:sp>
            <p:sp>
              <p:nvSpPr>
                <p:cNvPr id="30739" name="Freeform 25"/>
                <p:cNvSpPr/>
                <p:nvPr/>
              </p:nvSpPr>
              <p:spPr bwMode="auto">
                <a:xfrm>
                  <a:off x="4775918" y="3666066"/>
                  <a:ext cx="160106" cy="95390"/>
                </a:xfrm>
                <a:custGeom>
                  <a:avLst/>
                  <a:gdLst/>
                  <a:ahLst/>
                  <a:cxnLst>
                    <a:cxn ang="0">
                      <a:pos x="25" y="77"/>
                    </a:cxn>
                    <a:cxn ang="0">
                      <a:pos x="0" y="27"/>
                    </a:cxn>
                    <a:cxn ang="0">
                      <a:pos x="25" y="0"/>
                    </a:cxn>
                    <a:cxn ang="0">
                      <a:pos x="30" y="3"/>
                    </a:cxn>
                    <a:cxn ang="0">
                      <a:pos x="42" y="12"/>
                    </a:cxn>
                    <a:cxn ang="0">
                      <a:pos x="57" y="20"/>
                    </a:cxn>
                    <a:cxn ang="0">
                      <a:pos x="65" y="23"/>
                    </a:cxn>
                    <a:cxn ang="0">
                      <a:pos x="72" y="23"/>
                    </a:cxn>
                    <a:cxn ang="0">
                      <a:pos x="86" y="24"/>
                    </a:cxn>
                    <a:cxn ang="0">
                      <a:pos x="92" y="26"/>
                    </a:cxn>
                    <a:cxn ang="0">
                      <a:pos x="98" y="27"/>
                    </a:cxn>
                    <a:cxn ang="0">
                      <a:pos x="102" y="30"/>
                    </a:cxn>
                    <a:cxn ang="0">
                      <a:pos x="105" y="35"/>
                    </a:cxn>
                    <a:cxn ang="0">
                      <a:pos x="107" y="40"/>
                    </a:cxn>
                    <a:cxn ang="0">
                      <a:pos x="107" y="47"/>
                    </a:cxn>
                    <a:cxn ang="0">
                      <a:pos x="104" y="53"/>
                    </a:cxn>
                    <a:cxn ang="0">
                      <a:pos x="99" y="59"/>
                    </a:cxn>
                    <a:cxn ang="0">
                      <a:pos x="95" y="65"/>
                    </a:cxn>
                    <a:cxn ang="0">
                      <a:pos x="89" y="71"/>
                    </a:cxn>
                    <a:cxn ang="0">
                      <a:pos x="80" y="79"/>
                    </a:cxn>
                    <a:cxn ang="0">
                      <a:pos x="75" y="80"/>
                    </a:cxn>
                    <a:cxn ang="0">
                      <a:pos x="49" y="85"/>
                    </a:cxn>
                    <a:cxn ang="0">
                      <a:pos x="25" y="77"/>
                    </a:cxn>
                  </a:cxnLst>
                  <a:rect l="0" t="0" r="r" b="b"/>
                  <a:pathLst>
                    <a:path w="107" h="85">
                      <a:moveTo>
                        <a:pt x="25" y="77"/>
                      </a:moveTo>
                      <a:lnTo>
                        <a:pt x="0" y="27"/>
                      </a:lnTo>
                      <a:lnTo>
                        <a:pt x="25" y="0"/>
                      </a:lnTo>
                      <a:lnTo>
                        <a:pt x="30" y="3"/>
                      </a:lnTo>
                      <a:lnTo>
                        <a:pt x="42" y="12"/>
                      </a:lnTo>
                      <a:lnTo>
                        <a:pt x="57" y="20"/>
                      </a:lnTo>
                      <a:lnTo>
                        <a:pt x="65" y="23"/>
                      </a:lnTo>
                      <a:lnTo>
                        <a:pt x="72" y="23"/>
                      </a:lnTo>
                      <a:lnTo>
                        <a:pt x="86" y="24"/>
                      </a:lnTo>
                      <a:lnTo>
                        <a:pt x="92" y="26"/>
                      </a:lnTo>
                      <a:lnTo>
                        <a:pt x="98" y="27"/>
                      </a:lnTo>
                      <a:lnTo>
                        <a:pt x="102" y="30"/>
                      </a:lnTo>
                      <a:lnTo>
                        <a:pt x="105" y="35"/>
                      </a:lnTo>
                      <a:lnTo>
                        <a:pt x="107" y="40"/>
                      </a:lnTo>
                      <a:lnTo>
                        <a:pt x="107" y="47"/>
                      </a:lnTo>
                      <a:lnTo>
                        <a:pt x="104" y="53"/>
                      </a:lnTo>
                      <a:lnTo>
                        <a:pt x="99" y="59"/>
                      </a:lnTo>
                      <a:lnTo>
                        <a:pt x="95" y="65"/>
                      </a:lnTo>
                      <a:lnTo>
                        <a:pt x="89" y="71"/>
                      </a:lnTo>
                      <a:lnTo>
                        <a:pt x="80" y="79"/>
                      </a:lnTo>
                      <a:lnTo>
                        <a:pt x="75" y="80"/>
                      </a:lnTo>
                      <a:lnTo>
                        <a:pt x="49" y="85"/>
                      </a:lnTo>
                      <a:lnTo>
                        <a:pt x="25" y="77"/>
                      </a:lnTo>
                      <a:close/>
                    </a:path>
                  </a:pathLst>
                </a:custGeom>
                <a:solidFill>
                  <a:schemeClr val="accent1"/>
                </a:solidFill>
                <a:ln w="12700" cap="rnd" cmpd="sng">
                  <a:noFill/>
                  <a:prstDash val="solid"/>
                  <a:round/>
                  <a:headEnd type="none" w="med" len="med"/>
                  <a:tailEnd type="none" w="med" len="med"/>
                </a:ln>
                <a:effectLst/>
              </p:spPr>
              <p:txBody>
                <a:bodyPr/>
                <a:p>
                  <a:endParaRPr lang="zh-CN" altLang="en-US" sz="1400">
                    <a:cs typeface="+mn-ea"/>
                    <a:sym typeface="+mn-lt"/>
                  </a:endParaRPr>
                </a:p>
              </p:txBody>
            </p:sp>
          </p:grpSp>
          <p:grpSp>
            <p:nvGrpSpPr>
              <p:cNvPr id="34" name="组合 33"/>
              <p:cNvGrpSpPr/>
              <p:nvPr/>
            </p:nvGrpSpPr>
            <p:grpSpPr>
              <a:xfrm rot="0">
                <a:off x="1454384" y="1323550"/>
                <a:ext cx="3344779" cy="2049329"/>
                <a:chOff x="858579" y="1099520"/>
                <a:chExt cx="4225579" cy="2588990"/>
              </a:xfrm>
              <a:solidFill>
                <a:schemeClr val="accent1"/>
              </a:solidFill>
            </p:grpSpPr>
            <p:sp>
              <p:nvSpPr>
                <p:cNvPr id="30724" name="Freeform 10"/>
                <p:cNvSpPr/>
                <p:nvPr/>
              </p:nvSpPr>
              <p:spPr bwMode="auto">
                <a:xfrm>
                  <a:off x="858579" y="1099520"/>
                  <a:ext cx="4225579" cy="2588990"/>
                </a:xfrm>
                <a:custGeom>
                  <a:avLst/>
                  <a:gdLst/>
                  <a:ahLst/>
                  <a:cxnLst>
                    <a:cxn ang="0">
                      <a:pos x="2687" y="563"/>
                    </a:cxn>
                    <a:cxn ang="0">
                      <a:pos x="2731" y="500"/>
                    </a:cxn>
                    <a:cxn ang="0">
                      <a:pos x="2817" y="511"/>
                    </a:cxn>
                    <a:cxn ang="0">
                      <a:pos x="2784" y="462"/>
                    </a:cxn>
                    <a:cxn ang="0">
                      <a:pos x="2671" y="367"/>
                    </a:cxn>
                    <a:cxn ang="0">
                      <a:pos x="2577" y="397"/>
                    </a:cxn>
                    <a:cxn ang="0">
                      <a:pos x="2430" y="370"/>
                    </a:cxn>
                    <a:cxn ang="0">
                      <a:pos x="2159" y="248"/>
                    </a:cxn>
                    <a:cxn ang="0">
                      <a:pos x="2032" y="304"/>
                    </a:cxn>
                    <a:cxn ang="0">
                      <a:pos x="1771" y="195"/>
                    </a:cxn>
                    <a:cxn ang="0">
                      <a:pos x="1747" y="49"/>
                    </a:cxn>
                    <a:cxn ang="0">
                      <a:pos x="1328" y="246"/>
                    </a:cxn>
                    <a:cxn ang="0">
                      <a:pos x="1316" y="295"/>
                    </a:cxn>
                    <a:cxn ang="0">
                      <a:pos x="1258" y="449"/>
                    </a:cxn>
                    <a:cxn ang="0">
                      <a:pos x="1208" y="384"/>
                    </a:cxn>
                    <a:cxn ang="0">
                      <a:pos x="1138" y="325"/>
                    </a:cxn>
                    <a:cxn ang="0">
                      <a:pos x="1110" y="391"/>
                    </a:cxn>
                    <a:cxn ang="0">
                      <a:pos x="915" y="441"/>
                    </a:cxn>
                    <a:cxn ang="0">
                      <a:pos x="696" y="489"/>
                    </a:cxn>
                    <a:cxn ang="0">
                      <a:pos x="780" y="494"/>
                    </a:cxn>
                    <a:cxn ang="0">
                      <a:pos x="658" y="381"/>
                    </a:cxn>
                    <a:cxn ang="0">
                      <a:pos x="516" y="394"/>
                    </a:cxn>
                    <a:cxn ang="0">
                      <a:pos x="306" y="640"/>
                    </a:cxn>
                    <a:cxn ang="0">
                      <a:pos x="557" y="541"/>
                    </a:cxn>
                    <a:cxn ang="0">
                      <a:pos x="545" y="597"/>
                    </a:cxn>
                    <a:cxn ang="0">
                      <a:pos x="633" y="701"/>
                    </a:cxn>
                    <a:cxn ang="0">
                      <a:pos x="355" y="797"/>
                    </a:cxn>
                    <a:cxn ang="0">
                      <a:pos x="205" y="1033"/>
                    </a:cxn>
                    <a:cxn ang="0">
                      <a:pos x="95" y="1146"/>
                    </a:cxn>
                    <a:cxn ang="0">
                      <a:pos x="344" y="1072"/>
                    </a:cxn>
                    <a:cxn ang="0">
                      <a:pos x="433" y="1084"/>
                    </a:cxn>
                    <a:cxn ang="0">
                      <a:pos x="563" y="1163"/>
                    </a:cxn>
                    <a:cxn ang="0">
                      <a:pos x="687" y="1051"/>
                    </a:cxn>
                    <a:cxn ang="0">
                      <a:pos x="762" y="1105"/>
                    </a:cxn>
                    <a:cxn ang="0">
                      <a:pos x="675" y="1206"/>
                    </a:cxn>
                    <a:cxn ang="0">
                      <a:pos x="640" y="1291"/>
                    </a:cxn>
                    <a:cxn ang="0">
                      <a:pos x="127" y="1268"/>
                    </a:cxn>
                    <a:cxn ang="0">
                      <a:pos x="18" y="1554"/>
                    </a:cxn>
                    <a:cxn ang="0">
                      <a:pos x="121" y="1693"/>
                    </a:cxn>
                    <a:cxn ang="0">
                      <a:pos x="350" y="1800"/>
                    </a:cxn>
                    <a:cxn ang="0">
                      <a:pos x="405" y="1963"/>
                    </a:cxn>
                    <a:cxn ang="0">
                      <a:pos x="620" y="2245"/>
                    </a:cxn>
                    <a:cxn ang="0">
                      <a:pos x="800" y="1961"/>
                    </a:cxn>
                    <a:cxn ang="0">
                      <a:pos x="936" y="1629"/>
                    </a:cxn>
                    <a:cxn ang="0">
                      <a:pos x="824" y="1588"/>
                    </a:cxn>
                    <a:cxn ang="0">
                      <a:pos x="820" y="1510"/>
                    </a:cxn>
                    <a:cxn ang="0">
                      <a:pos x="962" y="1347"/>
                    </a:cxn>
                    <a:cxn ang="0">
                      <a:pos x="1292" y="1637"/>
                    </a:cxn>
                    <a:cxn ang="0">
                      <a:pos x="1451" y="1466"/>
                    </a:cxn>
                    <a:cxn ang="0">
                      <a:pos x="1552" y="1560"/>
                    </a:cxn>
                    <a:cxn ang="0">
                      <a:pos x="1664" y="1753"/>
                    </a:cxn>
                    <a:cxn ang="0">
                      <a:pos x="1645" y="1665"/>
                    </a:cxn>
                    <a:cxn ang="0">
                      <a:pos x="1670" y="1629"/>
                    </a:cxn>
                    <a:cxn ang="0">
                      <a:pos x="1724" y="1448"/>
                    </a:cxn>
                    <a:cxn ang="0">
                      <a:pos x="1824" y="1409"/>
                    </a:cxn>
                    <a:cxn ang="0">
                      <a:pos x="1878" y="1229"/>
                    </a:cxn>
                    <a:cxn ang="0">
                      <a:pos x="2067" y="1060"/>
                    </a:cxn>
                    <a:cxn ang="0">
                      <a:pos x="2136" y="837"/>
                    </a:cxn>
                    <a:cxn ang="0">
                      <a:pos x="2369" y="708"/>
                    </a:cxn>
                    <a:cxn ang="0">
                      <a:pos x="2434" y="835"/>
                    </a:cxn>
                    <a:cxn ang="0">
                      <a:pos x="2486" y="674"/>
                    </a:cxn>
                  </a:cxnLst>
                  <a:rect l="0" t="0" r="r" b="b"/>
                  <a:pathLst>
                    <a:path w="2824" h="2307">
                      <a:moveTo>
                        <a:pt x="2486" y="674"/>
                      </a:moveTo>
                      <a:lnTo>
                        <a:pt x="2548" y="666"/>
                      </a:lnTo>
                      <a:lnTo>
                        <a:pt x="2559" y="663"/>
                      </a:lnTo>
                      <a:lnTo>
                        <a:pt x="2584" y="656"/>
                      </a:lnTo>
                      <a:lnTo>
                        <a:pt x="2618" y="643"/>
                      </a:lnTo>
                      <a:lnTo>
                        <a:pt x="2633" y="636"/>
                      </a:lnTo>
                      <a:lnTo>
                        <a:pt x="2648" y="628"/>
                      </a:lnTo>
                      <a:lnTo>
                        <a:pt x="2660" y="619"/>
                      </a:lnTo>
                      <a:lnTo>
                        <a:pt x="2671" y="609"/>
                      </a:lnTo>
                      <a:lnTo>
                        <a:pt x="2680" y="597"/>
                      </a:lnTo>
                      <a:lnTo>
                        <a:pt x="2686" y="585"/>
                      </a:lnTo>
                      <a:lnTo>
                        <a:pt x="2687" y="574"/>
                      </a:lnTo>
                      <a:lnTo>
                        <a:pt x="2687" y="568"/>
                      </a:lnTo>
                      <a:lnTo>
                        <a:pt x="2687" y="563"/>
                      </a:lnTo>
                      <a:lnTo>
                        <a:pt x="2684" y="559"/>
                      </a:lnTo>
                      <a:lnTo>
                        <a:pt x="2681" y="554"/>
                      </a:lnTo>
                      <a:lnTo>
                        <a:pt x="2677" y="551"/>
                      </a:lnTo>
                      <a:lnTo>
                        <a:pt x="2671" y="548"/>
                      </a:lnTo>
                      <a:lnTo>
                        <a:pt x="2680" y="545"/>
                      </a:lnTo>
                      <a:lnTo>
                        <a:pt x="2698" y="536"/>
                      </a:lnTo>
                      <a:lnTo>
                        <a:pt x="2708" y="530"/>
                      </a:lnTo>
                      <a:lnTo>
                        <a:pt x="2717" y="524"/>
                      </a:lnTo>
                      <a:lnTo>
                        <a:pt x="2725" y="515"/>
                      </a:lnTo>
                      <a:lnTo>
                        <a:pt x="2726" y="511"/>
                      </a:lnTo>
                      <a:lnTo>
                        <a:pt x="2728" y="506"/>
                      </a:lnTo>
                      <a:lnTo>
                        <a:pt x="2729" y="502"/>
                      </a:lnTo>
                      <a:lnTo>
                        <a:pt x="2729" y="500"/>
                      </a:lnTo>
                      <a:lnTo>
                        <a:pt x="2731" y="500"/>
                      </a:lnTo>
                      <a:lnTo>
                        <a:pt x="2734" y="500"/>
                      </a:lnTo>
                      <a:lnTo>
                        <a:pt x="2744" y="515"/>
                      </a:lnTo>
                      <a:lnTo>
                        <a:pt x="2754" y="524"/>
                      </a:lnTo>
                      <a:lnTo>
                        <a:pt x="2758" y="527"/>
                      </a:lnTo>
                      <a:lnTo>
                        <a:pt x="2764" y="530"/>
                      </a:lnTo>
                      <a:lnTo>
                        <a:pt x="2770" y="533"/>
                      </a:lnTo>
                      <a:lnTo>
                        <a:pt x="2778" y="535"/>
                      </a:lnTo>
                      <a:lnTo>
                        <a:pt x="2785" y="535"/>
                      </a:lnTo>
                      <a:lnTo>
                        <a:pt x="2793" y="532"/>
                      </a:lnTo>
                      <a:lnTo>
                        <a:pt x="2806" y="527"/>
                      </a:lnTo>
                      <a:lnTo>
                        <a:pt x="2814" y="521"/>
                      </a:lnTo>
                      <a:lnTo>
                        <a:pt x="2817" y="518"/>
                      </a:lnTo>
                      <a:lnTo>
                        <a:pt x="2817" y="517"/>
                      </a:lnTo>
                      <a:lnTo>
                        <a:pt x="2817" y="511"/>
                      </a:lnTo>
                      <a:lnTo>
                        <a:pt x="2814" y="508"/>
                      </a:lnTo>
                      <a:lnTo>
                        <a:pt x="2809" y="505"/>
                      </a:lnTo>
                      <a:lnTo>
                        <a:pt x="2805" y="502"/>
                      </a:lnTo>
                      <a:lnTo>
                        <a:pt x="2811" y="496"/>
                      </a:lnTo>
                      <a:lnTo>
                        <a:pt x="2815" y="489"/>
                      </a:lnTo>
                      <a:lnTo>
                        <a:pt x="2821" y="482"/>
                      </a:lnTo>
                      <a:lnTo>
                        <a:pt x="2824" y="476"/>
                      </a:lnTo>
                      <a:lnTo>
                        <a:pt x="2824" y="473"/>
                      </a:lnTo>
                      <a:lnTo>
                        <a:pt x="2824" y="470"/>
                      </a:lnTo>
                      <a:lnTo>
                        <a:pt x="2823" y="467"/>
                      </a:lnTo>
                      <a:lnTo>
                        <a:pt x="2820" y="465"/>
                      </a:lnTo>
                      <a:lnTo>
                        <a:pt x="2815" y="464"/>
                      </a:lnTo>
                      <a:lnTo>
                        <a:pt x="2808" y="464"/>
                      </a:lnTo>
                      <a:lnTo>
                        <a:pt x="2784" y="462"/>
                      </a:lnTo>
                      <a:lnTo>
                        <a:pt x="2775" y="461"/>
                      </a:lnTo>
                      <a:lnTo>
                        <a:pt x="2767" y="459"/>
                      </a:lnTo>
                      <a:lnTo>
                        <a:pt x="2763" y="456"/>
                      </a:lnTo>
                      <a:lnTo>
                        <a:pt x="2760" y="452"/>
                      </a:lnTo>
                      <a:lnTo>
                        <a:pt x="2758" y="447"/>
                      </a:lnTo>
                      <a:lnTo>
                        <a:pt x="2758" y="441"/>
                      </a:lnTo>
                      <a:lnTo>
                        <a:pt x="2760" y="437"/>
                      </a:lnTo>
                      <a:lnTo>
                        <a:pt x="2758" y="435"/>
                      </a:lnTo>
                      <a:lnTo>
                        <a:pt x="2755" y="431"/>
                      </a:lnTo>
                      <a:lnTo>
                        <a:pt x="2749" y="429"/>
                      </a:lnTo>
                      <a:lnTo>
                        <a:pt x="2741" y="429"/>
                      </a:lnTo>
                      <a:lnTo>
                        <a:pt x="2726" y="431"/>
                      </a:lnTo>
                      <a:lnTo>
                        <a:pt x="2720" y="432"/>
                      </a:lnTo>
                      <a:lnTo>
                        <a:pt x="2671" y="367"/>
                      </a:lnTo>
                      <a:lnTo>
                        <a:pt x="2654" y="364"/>
                      </a:lnTo>
                      <a:lnTo>
                        <a:pt x="2637" y="361"/>
                      </a:lnTo>
                      <a:lnTo>
                        <a:pt x="2619" y="358"/>
                      </a:lnTo>
                      <a:lnTo>
                        <a:pt x="2600" y="357"/>
                      </a:lnTo>
                      <a:lnTo>
                        <a:pt x="2583" y="358"/>
                      </a:lnTo>
                      <a:lnTo>
                        <a:pt x="2577" y="360"/>
                      </a:lnTo>
                      <a:lnTo>
                        <a:pt x="2571" y="363"/>
                      </a:lnTo>
                      <a:lnTo>
                        <a:pt x="2568" y="366"/>
                      </a:lnTo>
                      <a:lnTo>
                        <a:pt x="2568" y="372"/>
                      </a:lnTo>
                      <a:lnTo>
                        <a:pt x="2568" y="381"/>
                      </a:lnTo>
                      <a:lnTo>
                        <a:pt x="2571" y="388"/>
                      </a:lnTo>
                      <a:lnTo>
                        <a:pt x="2574" y="393"/>
                      </a:lnTo>
                      <a:lnTo>
                        <a:pt x="2575" y="396"/>
                      </a:lnTo>
                      <a:lnTo>
                        <a:pt x="2577" y="397"/>
                      </a:lnTo>
                      <a:lnTo>
                        <a:pt x="2577" y="399"/>
                      </a:lnTo>
                      <a:lnTo>
                        <a:pt x="2568" y="402"/>
                      </a:lnTo>
                      <a:lnTo>
                        <a:pt x="2559" y="403"/>
                      </a:lnTo>
                      <a:lnTo>
                        <a:pt x="2551" y="402"/>
                      </a:lnTo>
                      <a:lnTo>
                        <a:pt x="2545" y="399"/>
                      </a:lnTo>
                      <a:lnTo>
                        <a:pt x="2538" y="396"/>
                      </a:lnTo>
                      <a:lnTo>
                        <a:pt x="2530" y="391"/>
                      </a:lnTo>
                      <a:lnTo>
                        <a:pt x="2523" y="387"/>
                      </a:lnTo>
                      <a:lnTo>
                        <a:pt x="2512" y="384"/>
                      </a:lnTo>
                      <a:lnTo>
                        <a:pt x="2501" y="382"/>
                      </a:lnTo>
                      <a:lnTo>
                        <a:pt x="2477" y="382"/>
                      </a:lnTo>
                      <a:lnTo>
                        <a:pt x="2455" y="381"/>
                      </a:lnTo>
                      <a:lnTo>
                        <a:pt x="2429" y="379"/>
                      </a:lnTo>
                      <a:lnTo>
                        <a:pt x="2430" y="370"/>
                      </a:lnTo>
                      <a:lnTo>
                        <a:pt x="2430" y="352"/>
                      </a:lnTo>
                      <a:lnTo>
                        <a:pt x="2430" y="343"/>
                      </a:lnTo>
                      <a:lnTo>
                        <a:pt x="2427" y="334"/>
                      </a:lnTo>
                      <a:lnTo>
                        <a:pt x="2423" y="328"/>
                      </a:lnTo>
                      <a:lnTo>
                        <a:pt x="2421" y="326"/>
                      </a:lnTo>
                      <a:lnTo>
                        <a:pt x="2418" y="325"/>
                      </a:lnTo>
                      <a:lnTo>
                        <a:pt x="2337" y="325"/>
                      </a:lnTo>
                      <a:lnTo>
                        <a:pt x="2290" y="323"/>
                      </a:lnTo>
                      <a:lnTo>
                        <a:pt x="2264" y="322"/>
                      </a:lnTo>
                      <a:lnTo>
                        <a:pt x="2249" y="283"/>
                      </a:lnTo>
                      <a:lnTo>
                        <a:pt x="2219" y="265"/>
                      </a:lnTo>
                      <a:lnTo>
                        <a:pt x="2177" y="253"/>
                      </a:lnTo>
                      <a:lnTo>
                        <a:pt x="2171" y="251"/>
                      </a:lnTo>
                      <a:lnTo>
                        <a:pt x="2159" y="248"/>
                      </a:lnTo>
                      <a:lnTo>
                        <a:pt x="2151" y="246"/>
                      </a:lnTo>
                      <a:lnTo>
                        <a:pt x="2145" y="248"/>
                      </a:lnTo>
                      <a:lnTo>
                        <a:pt x="2141" y="251"/>
                      </a:lnTo>
                      <a:lnTo>
                        <a:pt x="2139" y="254"/>
                      </a:lnTo>
                      <a:lnTo>
                        <a:pt x="2138" y="257"/>
                      </a:lnTo>
                      <a:lnTo>
                        <a:pt x="2133" y="280"/>
                      </a:lnTo>
                      <a:lnTo>
                        <a:pt x="2130" y="287"/>
                      </a:lnTo>
                      <a:lnTo>
                        <a:pt x="2115" y="299"/>
                      </a:lnTo>
                      <a:lnTo>
                        <a:pt x="2085" y="299"/>
                      </a:lnTo>
                      <a:lnTo>
                        <a:pt x="2071" y="298"/>
                      </a:lnTo>
                      <a:lnTo>
                        <a:pt x="2064" y="296"/>
                      </a:lnTo>
                      <a:lnTo>
                        <a:pt x="2056" y="295"/>
                      </a:lnTo>
                      <a:lnTo>
                        <a:pt x="2046" y="299"/>
                      </a:lnTo>
                      <a:lnTo>
                        <a:pt x="2032" y="304"/>
                      </a:lnTo>
                      <a:lnTo>
                        <a:pt x="2020" y="305"/>
                      </a:lnTo>
                      <a:lnTo>
                        <a:pt x="2008" y="307"/>
                      </a:lnTo>
                      <a:lnTo>
                        <a:pt x="1996" y="265"/>
                      </a:lnTo>
                      <a:lnTo>
                        <a:pt x="1978" y="218"/>
                      </a:lnTo>
                      <a:lnTo>
                        <a:pt x="1985" y="188"/>
                      </a:lnTo>
                      <a:lnTo>
                        <a:pt x="1908" y="188"/>
                      </a:lnTo>
                      <a:lnTo>
                        <a:pt x="1901" y="210"/>
                      </a:lnTo>
                      <a:lnTo>
                        <a:pt x="1908" y="230"/>
                      </a:lnTo>
                      <a:lnTo>
                        <a:pt x="1908" y="249"/>
                      </a:lnTo>
                      <a:lnTo>
                        <a:pt x="1879" y="236"/>
                      </a:lnTo>
                      <a:lnTo>
                        <a:pt x="1839" y="218"/>
                      </a:lnTo>
                      <a:lnTo>
                        <a:pt x="1822" y="212"/>
                      </a:lnTo>
                      <a:lnTo>
                        <a:pt x="1799" y="204"/>
                      </a:lnTo>
                      <a:lnTo>
                        <a:pt x="1771" y="195"/>
                      </a:lnTo>
                      <a:lnTo>
                        <a:pt x="1771" y="176"/>
                      </a:lnTo>
                      <a:lnTo>
                        <a:pt x="1751" y="180"/>
                      </a:lnTo>
                      <a:lnTo>
                        <a:pt x="1709" y="210"/>
                      </a:lnTo>
                      <a:lnTo>
                        <a:pt x="1744" y="153"/>
                      </a:lnTo>
                      <a:lnTo>
                        <a:pt x="1771" y="115"/>
                      </a:lnTo>
                      <a:lnTo>
                        <a:pt x="1772" y="108"/>
                      </a:lnTo>
                      <a:lnTo>
                        <a:pt x="1774" y="89"/>
                      </a:lnTo>
                      <a:lnTo>
                        <a:pt x="1775" y="80"/>
                      </a:lnTo>
                      <a:lnTo>
                        <a:pt x="1775" y="71"/>
                      </a:lnTo>
                      <a:lnTo>
                        <a:pt x="1774" y="64"/>
                      </a:lnTo>
                      <a:lnTo>
                        <a:pt x="1772" y="62"/>
                      </a:lnTo>
                      <a:lnTo>
                        <a:pt x="1771" y="61"/>
                      </a:lnTo>
                      <a:lnTo>
                        <a:pt x="1759" y="56"/>
                      </a:lnTo>
                      <a:lnTo>
                        <a:pt x="1747" y="49"/>
                      </a:lnTo>
                      <a:lnTo>
                        <a:pt x="1732" y="38"/>
                      </a:lnTo>
                      <a:lnTo>
                        <a:pt x="1694" y="61"/>
                      </a:lnTo>
                      <a:lnTo>
                        <a:pt x="1674" y="23"/>
                      </a:lnTo>
                      <a:lnTo>
                        <a:pt x="1674" y="0"/>
                      </a:lnTo>
                      <a:lnTo>
                        <a:pt x="1632" y="0"/>
                      </a:lnTo>
                      <a:lnTo>
                        <a:pt x="1612" y="46"/>
                      </a:lnTo>
                      <a:lnTo>
                        <a:pt x="1582" y="92"/>
                      </a:lnTo>
                      <a:lnTo>
                        <a:pt x="1475" y="83"/>
                      </a:lnTo>
                      <a:lnTo>
                        <a:pt x="1387" y="172"/>
                      </a:lnTo>
                      <a:lnTo>
                        <a:pt x="1383" y="215"/>
                      </a:lnTo>
                      <a:lnTo>
                        <a:pt x="1333" y="218"/>
                      </a:lnTo>
                      <a:lnTo>
                        <a:pt x="1331" y="224"/>
                      </a:lnTo>
                      <a:lnTo>
                        <a:pt x="1330" y="237"/>
                      </a:lnTo>
                      <a:lnTo>
                        <a:pt x="1328" y="246"/>
                      </a:lnTo>
                      <a:lnTo>
                        <a:pt x="1330" y="256"/>
                      </a:lnTo>
                      <a:lnTo>
                        <a:pt x="1333" y="265"/>
                      </a:lnTo>
                      <a:lnTo>
                        <a:pt x="1338" y="272"/>
                      </a:lnTo>
                      <a:lnTo>
                        <a:pt x="1350" y="286"/>
                      </a:lnTo>
                      <a:lnTo>
                        <a:pt x="1360" y="296"/>
                      </a:lnTo>
                      <a:lnTo>
                        <a:pt x="1368" y="307"/>
                      </a:lnTo>
                      <a:lnTo>
                        <a:pt x="1371" y="313"/>
                      </a:lnTo>
                      <a:lnTo>
                        <a:pt x="1372" y="317"/>
                      </a:lnTo>
                      <a:lnTo>
                        <a:pt x="1371" y="320"/>
                      </a:lnTo>
                      <a:lnTo>
                        <a:pt x="1369" y="320"/>
                      </a:lnTo>
                      <a:lnTo>
                        <a:pt x="1362" y="319"/>
                      </a:lnTo>
                      <a:lnTo>
                        <a:pt x="1351" y="314"/>
                      </a:lnTo>
                      <a:lnTo>
                        <a:pt x="1339" y="308"/>
                      </a:lnTo>
                      <a:lnTo>
                        <a:pt x="1316" y="295"/>
                      </a:lnTo>
                      <a:lnTo>
                        <a:pt x="1306" y="287"/>
                      </a:lnTo>
                      <a:lnTo>
                        <a:pt x="1268" y="280"/>
                      </a:lnTo>
                      <a:lnTo>
                        <a:pt x="1268" y="364"/>
                      </a:lnTo>
                      <a:lnTo>
                        <a:pt x="1267" y="369"/>
                      </a:lnTo>
                      <a:lnTo>
                        <a:pt x="1265" y="373"/>
                      </a:lnTo>
                      <a:lnTo>
                        <a:pt x="1262" y="379"/>
                      </a:lnTo>
                      <a:lnTo>
                        <a:pt x="1261" y="385"/>
                      </a:lnTo>
                      <a:lnTo>
                        <a:pt x="1262" y="391"/>
                      </a:lnTo>
                      <a:lnTo>
                        <a:pt x="1267" y="397"/>
                      </a:lnTo>
                      <a:lnTo>
                        <a:pt x="1276" y="403"/>
                      </a:lnTo>
                      <a:lnTo>
                        <a:pt x="1291" y="409"/>
                      </a:lnTo>
                      <a:lnTo>
                        <a:pt x="1283" y="432"/>
                      </a:lnTo>
                      <a:lnTo>
                        <a:pt x="1264" y="444"/>
                      </a:lnTo>
                      <a:lnTo>
                        <a:pt x="1258" y="449"/>
                      </a:lnTo>
                      <a:lnTo>
                        <a:pt x="1242" y="462"/>
                      </a:lnTo>
                      <a:lnTo>
                        <a:pt x="1235" y="471"/>
                      </a:lnTo>
                      <a:lnTo>
                        <a:pt x="1227" y="480"/>
                      </a:lnTo>
                      <a:lnTo>
                        <a:pt x="1221" y="489"/>
                      </a:lnTo>
                      <a:lnTo>
                        <a:pt x="1218" y="499"/>
                      </a:lnTo>
                      <a:lnTo>
                        <a:pt x="1221" y="483"/>
                      </a:lnTo>
                      <a:lnTo>
                        <a:pt x="1224" y="452"/>
                      </a:lnTo>
                      <a:lnTo>
                        <a:pt x="1226" y="434"/>
                      </a:lnTo>
                      <a:lnTo>
                        <a:pt x="1224" y="416"/>
                      </a:lnTo>
                      <a:lnTo>
                        <a:pt x="1223" y="408"/>
                      </a:lnTo>
                      <a:lnTo>
                        <a:pt x="1221" y="400"/>
                      </a:lnTo>
                      <a:lnTo>
                        <a:pt x="1218" y="394"/>
                      </a:lnTo>
                      <a:lnTo>
                        <a:pt x="1214" y="391"/>
                      </a:lnTo>
                      <a:lnTo>
                        <a:pt x="1208" y="384"/>
                      </a:lnTo>
                      <a:lnTo>
                        <a:pt x="1208" y="381"/>
                      </a:lnTo>
                      <a:lnTo>
                        <a:pt x="1206" y="378"/>
                      </a:lnTo>
                      <a:lnTo>
                        <a:pt x="1208" y="372"/>
                      </a:lnTo>
                      <a:lnTo>
                        <a:pt x="1212" y="366"/>
                      </a:lnTo>
                      <a:lnTo>
                        <a:pt x="1217" y="363"/>
                      </a:lnTo>
                      <a:lnTo>
                        <a:pt x="1221" y="358"/>
                      </a:lnTo>
                      <a:lnTo>
                        <a:pt x="1226" y="357"/>
                      </a:lnTo>
                      <a:lnTo>
                        <a:pt x="1211" y="275"/>
                      </a:lnTo>
                      <a:lnTo>
                        <a:pt x="1197" y="281"/>
                      </a:lnTo>
                      <a:lnTo>
                        <a:pt x="1184" y="287"/>
                      </a:lnTo>
                      <a:lnTo>
                        <a:pt x="1167" y="296"/>
                      </a:lnTo>
                      <a:lnTo>
                        <a:pt x="1152" y="308"/>
                      </a:lnTo>
                      <a:lnTo>
                        <a:pt x="1144" y="316"/>
                      </a:lnTo>
                      <a:lnTo>
                        <a:pt x="1138" y="325"/>
                      </a:lnTo>
                      <a:lnTo>
                        <a:pt x="1132" y="333"/>
                      </a:lnTo>
                      <a:lnTo>
                        <a:pt x="1129" y="343"/>
                      </a:lnTo>
                      <a:lnTo>
                        <a:pt x="1126" y="352"/>
                      </a:lnTo>
                      <a:lnTo>
                        <a:pt x="1126" y="364"/>
                      </a:lnTo>
                      <a:lnTo>
                        <a:pt x="1129" y="370"/>
                      </a:lnTo>
                      <a:lnTo>
                        <a:pt x="1134" y="387"/>
                      </a:lnTo>
                      <a:lnTo>
                        <a:pt x="1135" y="397"/>
                      </a:lnTo>
                      <a:lnTo>
                        <a:pt x="1137" y="409"/>
                      </a:lnTo>
                      <a:lnTo>
                        <a:pt x="1135" y="422"/>
                      </a:lnTo>
                      <a:lnTo>
                        <a:pt x="1134" y="432"/>
                      </a:lnTo>
                      <a:lnTo>
                        <a:pt x="1131" y="425"/>
                      </a:lnTo>
                      <a:lnTo>
                        <a:pt x="1122" y="406"/>
                      </a:lnTo>
                      <a:lnTo>
                        <a:pt x="1116" y="397"/>
                      </a:lnTo>
                      <a:lnTo>
                        <a:pt x="1110" y="391"/>
                      </a:lnTo>
                      <a:lnTo>
                        <a:pt x="1104" y="387"/>
                      </a:lnTo>
                      <a:lnTo>
                        <a:pt x="1099" y="387"/>
                      </a:lnTo>
                      <a:lnTo>
                        <a:pt x="1096" y="387"/>
                      </a:lnTo>
                      <a:lnTo>
                        <a:pt x="1088" y="390"/>
                      </a:lnTo>
                      <a:lnTo>
                        <a:pt x="1082" y="396"/>
                      </a:lnTo>
                      <a:lnTo>
                        <a:pt x="1073" y="406"/>
                      </a:lnTo>
                      <a:lnTo>
                        <a:pt x="1067" y="417"/>
                      </a:lnTo>
                      <a:lnTo>
                        <a:pt x="1064" y="422"/>
                      </a:lnTo>
                      <a:lnTo>
                        <a:pt x="1024" y="414"/>
                      </a:lnTo>
                      <a:lnTo>
                        <a:pt x="996" y="406"/>
                      </a:lnTo>
                      <a:lnTo>
                        <a:pt x="996" y="437"/>
                      </a:lnTo>
                      <a:lnTo>
                        <a:pt x="974" y="441"/>
                      </a:lnTo>
                      <a:lnTo>
                        <a:pt x="954" y="441"/>
                      </a:lnTo>
                      <a:lnTo>
                        <a:pt x="915" y="441"/>
                      </a:lnTo>
                      <a:lnTo>
                        <a:pt x="915" y="479"/>
                      </a:lnTo>
                      <a:lnTo>
                        <a:pt x="874" y="464"/>
                      </a:lnTo>
                      <a:lnTo>
                        <a:pt x="862" y="437"/>
                      </a:lnTo>
                      <a:lnTo>
                        <a:pt x="850" y="452"/>
                      </a:lnTo>
                      <a:lnTo>
                        <a:pt x="847" y="491"/>
                      </a:lnTo>
                      <a:lnTo>
                        <a:pt x="847" y="517"/>
                      </a:lnTo>
                      <a:lnTo>
                        <a:pt x="827" y="521"/>
                      </a:lnTo>
                      <a:lnTo>
                        <a:pt x="800" y="529"/>
                      </a:lnTo>
                      <a:lnTo>
                        <a:pt x="790" y="544"/>
                      </a:lnTo>
                      <a:lnTo>
                        <a:pt x="743" y="574"/>
                      </a:lnTo>
                      <a:lnTo>
                        <a:pt x="720" y="551"/>
                      </a:lnTo>
                      <a:lnTo>
                        <a:pt x="720" y="509"/>
                      </a:lnTo>
                      <a:lnTo>
                        <a:pt x="693" y="491"/>
                      </a:lnTo>
                      <a:lnTo>
                        <a:pt x="696" y="489"/>
                      </a:lnTo>
                      <a:lnTo>
                        <a:pt x="702" y="486"/>
                      </a:lnTo>
                      <a:lnTo>
                        <a:pt x="707" y="486"/>
                      </a:lnTo>
                      <a:lnTo>
                        <a:pt x="711" y="486"/>
                      </a:lnTo>
                      <a:lnTo>
                        <a:pt x="717" y="489"/>
                      </a:lnTo>
                      <a:lnTo>
                        <a:pt x="725" y="494"/>
                      </a:lnTo>
                      <a:lnTo>
                        <a:pt x="732" y="500"/>
                      </a:lnTo>
                      <a:lnTo>
                        <a:pt x="744" y="508"/>
                      </a:lnTo>
                      <a:lnTo>
                        <a:pt x="755" y="512"/>
                      </a:lnTo>
                      <a:lnTo>
                        <a:pt x="761" y="514"/>
                      </a:lnTo>
                      <a:lnTo>
                        <a:pt x="765" y="512"/>
                      </a:lnTo>
                      <a:lnTo>
                        <a:pt x="771" y="511"/>
                      </a:lnTo>
                      <a:lnTo>
                        <a:pt x="774" y="508"/>
                      </a:lnTo>
                      <a:lnTo>
                        <a:pt x="777" y="503"/>
                      </a:lnTo>
                      <a:lnTo>
                        <a:pt x="780" y="494"/>
                      </a:lnTo>
                      <a:lnTo>
                        <a:pt x="780" y="485"/>
                      </a:lnTo>
                      <a:lnTo>
                        <a:pt x="780" y="471"/>
                      </a:lnTo>
                      <a:lnTo>
                        <a:pt x="777" y="456"/>
                      </a:lnTo>
                      <a:lnTo>
                        <a:pt x="774" y="437"/>
                      </a:lnTo>
                      <a:lnTo>
                        <a:pt x="768" y="429"/>
                      </a:lnTo>
                      <a:lnTo>
                        <a:pt x="759" y="422"/>
                      </a:lnTo>
                      <a:lnTo>
                        <a:pt x="749" y="414"/>
                      </a:lnTo>
                      <a:lnTo>
                        <a:pt x="734" y="405"/>
                      </a:lnTo>
                      <a:lnTo>
                        <a:pt x="714" y="397"/>
                      </a:lnTo>
                      <a:lnTo>
                        <a:pt x="703" y="394"/>
                      </a:lnTo>
                      <a:lnTo>
                        <a:pt x="690" y="393"/>
                      </a:lnTo>
                      <a:lnTo>
                        <a:pt x="678" y="391"/>
                      </a:lnTo>
                      <a:lnTo>
                        <a:pt x="663" y="391"/>
                      </a:lnTo>
                      <a:lnTo>
                        <a:pt x="658" y="381"/>
                      </a:lnTo>
                      <a:lnTo>
                        <a:pt x="652" y="373"/>
                      </a:lnTo>
                      <a:lnTo>
                        <a:pt x="645" y="363"/>
                      </a:lnTo>
                      <a:lnTo>
                        <a:pt x="636" y="355"/>
                      </a:lnTo>
                      <a:lnTo>
                        <a:pt x="631" y="351"/>
                      </a:lnTo>
                      <a:lnTo>
                        <a:pt x="625" y="349"/>
                      </a:lnTo>
                      <a:lnTo>
                        <a:pt x="620" y="348"/>
                      </a:lnTo>
                      <a:lnTo>
                        <a:pt x="614" y="348"/>
                      </a:lnTo>
                      <a:lnTo>
                        <a:pt x="608" y="349"/>
                      </a:lnTo>
                      <a:lnTo>
                        <a:pt x="601" y="352"/>
                      </a:lnTo>
                      <a:lnTo>
                        <a:pt x="587" y="361"/>
                      </a:lnTo>
                      <a:lnTo>
                        <a:pt x="572" y="369"/>
                      </a:lnTo>
                      <a:lnTo>
                        <a:pt x="540" y="382"/>
                      </a:lnTo>
                      <a:lnTo>
                        <a:pt x="527" y="388"/>
                      </a:lnTo>
                      <a:lnTo>
                        <a:pt x="516" y="394"/>
                      </a:lnTo>
                      <a:lnTo>
                        <a:pt x="509" y="400"/>
                      </a:lnTo>
                      <a:lnTo>
                        <a:pt x="506" y="403"/>
                      </a:lnTo>
                      <a:lnTo>
                        <a:pt x="506" y="406"/>
                      </a:lnTo>
                      <a:lnTo>
                        <a:pt x="504" y="411"/>
                      </a:lnTo>
                      <a:lnTo>
                        <a:pt x="500" y="417"/>
                      </a:lnTo>
                      <a:lnTo>
                        <a:pt x="494" y="422"/>
                      </a:lnTo>
                      <a:lnTo>
                        <a:pt x="486" y="425"/>
                      </a:lnTo>
                      <a:lnTo>
                        <a:pt x="473" y="431"/>
                      </a:lnTo>
                      <a:lnTo>
                        <a:pt x="466" y="432"/>
                      </a:lnTo>
                      <a:lnTo>
                        <a:pt x="456" y="471"/>
                      </a:lnTo>
                      <a:lnTo>
                        <a:pt x="421" y="499"/>
                      </a:lnTo>
                      <a:lnTo>
                        <a:pt x="367" y="559"/>
                      </a:lnTo>
                      <a:lnTo>
                        <a:pt x="334" y="624"/>
                      </a:lnTo>
                      <a:lnTo>
                        <a:pt x="306" y="640"/>
                      </a:lnTo>
                      <a:lnTo>
                        <a:pt x="299" y="693"/>
                      </a:lnTo>
                      <a:lnTo>
                        <a:pt x="306" y="728"/>
                      </a:lnTo>
                      <a:lnTo>
                        <a:pt x="352" y="743"/>
                      </a:lnTo>
                      <a:lnTo>
                        <a:pt x="386" y="740"/>
                      </a:lnTo>
                      <a:lnTo>
                        <a:pt x="394" y="770"/>
                      </a:lnTo>
                      <a:lnTo>
                        <a:pt x="394" y="800"/>
                      </a:lnTo>
                      <a:lnTo>
                        <a:pt x="441" y="797"/>
                      </a:lnTo>
                      <a:lnTo>
                        <a:pt x="451" y="758"/>
                      </a:lnTo>
                      <a:lnTo>
                        <a:pt x="476" y="708"/>
                      </a:lnTo>
                      <a:lnTo>
                        <a:pt x="471" y="659"/>
                      </a:lnTo>
                      <a:lnTo>
                        <a:pt x="494" y="616"/>
                      </a:lnTo>
                      <a:lnTo>
                        <a:pt x="525" y="574"/>
                      </a:lnTo>
                      <a:lnTo>
                        <a:pt x="551" y="544"/>
                      </a:lnTo>
                      <a:lnTo>
                        <a:pt x="557" y="541"/>
                      </a:lnTo>
                      <a:lnTo>
                        <a:pt x="563" y="538"/>
                      </a:lnTo>
                      <a:lnTo>
                        <a:pt x="569" y="535"/>
                      </a:lnTo>
                      <a:lnTo>
                        <a:pt x="575" y="535"/>
                      </a:lnTo>
                      <a:lnTo>
                        <a:pt x="577" y="536"/>
                      </a:lnTo>
                      <a:lnTo>
                        <a:pt x="580" y="538"/>
                      </a:lnTo>
                      <a:lnTo>
                        <a:pt x="580" y="541"/>
                      </a:lnTo>
                      <a:lnTo>
                        <a:pt x="581" y="544"/>
                      </a:lnTo>
                      <a:lnTo>
                        <a:pt x="578" y="556"/>
                      </a:lnTo>
                      <a:lnTo>
                        <a:pt x="574" y="568"/>
                      </a:lnTo>
                      <a:lnTo>
                        <a:pt x="568" y="579"/>
                      </a:lnTo>
                      <a:lnTo>
                        <a:pt x="562" y="586"/>
                      </a:lnTo>
                      <a:lnTo>
                        <a:pt x="556" y="591"/>
                      </a:lnTo>
                      <a:lnTo>
                        <a:pt x="550" y="594"/>
                      </a:lnTo>
                      <a:lnTo>
                        <a:pt x="545" y="597"/>
                      </a:lnTo>
                      <a:lnTo>
                        <a:pt x="540" y="598"/>
                      </a:lnTo>
                      <a:lnTo>
                        <a:pt x="525" y="643"/>
                      </a:lnTo>
                      <a:lnTo>
                        <a:pt x="525" y="649"/>
                      </a:lnTo>
                      <a:lnTo>
                        <a:pt x="527" y="656"/>
                      </a:lnTo>
                      <a:lnTo>
                        <a:pt x="530" y="663"/>
                      </a:lnTo>
                      <a:lnTo>
                        <a:pt x="536" y="671"/>
                      </a:lnTo>
                      <a:lnTo>
                        <a:pt x="543" y="678"/>
                      </a:lnTo>
                      <a:lnTo>
                        <a:pt x="557" y="683"/>
                      </a:lnTo>
                      <a:lnTo>
                        <a:pt x="565" y="684"/>
                      </a:lnTo>
                      <a:lnTo>
                        <a:pt x="575" y="686"/>
                      </a:lnTo>
                      <a:lnTo>
                        <a:pt x="593" y="687"/>
                      </a:lnTo>
                      <a:lnTo>
                        <a:pt x="608" y="692"/>
                      </a:lnTo>
                      <a:lnTo>
                        <a:pt x="622" y="696"/>
                      </a:lnTo>
                      <a:lnTo>
                        <a:pt x="633" y="701"/>
                      </a:lnTo>
                      <a:lnTo>
                        <a:pt x="646" y="708"/>
                      </a:lnTo>
                      <a:lnTo>
                        <a:pt x="651" y="713"/>
                      </a:lnTo>
                      <a:lnTo>
                        <a:pt x="613" y="723"/>
                      </a:lnTo>
                      <a:lnTo>
                        <a:pt x="571" y="720"/>
                      </a:lnTo>
                      <a:lnTo>
                        <a:pt x="540" y="770"/>
                      </a:lnTo>
                      <a:lnTo>
                        <a:pt x="509" y="785"/>
                      </a:lnTo>
                      <a:lnTo>
                        <a:pt x="506" y="835"/>
                      </a:lnTo>
                      <a:lnTo>
                        <a:pt x="483" y="855"/>
                      </a:lnTo>
                      <a:lnTo>
                        <a:pt x="371" y="850"/>
                      </a:lnTo>
                      <a:lnTo>
                        <a:pt x="371" y="797"/>
                      </a:lnTo>
                      <a:lnTo>
                        <a:pt x="368" y="796"/>
                      </a:lnTo>
                      <a:lnTo>
                        <a:pt x="364" y="796"/>
                      </a:lnTo>
                      <a:lnTo>
                        <a:pt x="359" y="796"/>
                      </a:lnTo>
                      <a:lnTo>
                        <a:pt x="355" y="797"/>
                      </a:lnTo>
                      <a:lnTo>
                        <a:pt x="350" y="802"/>
                      </a:lnTo>
                      <a:lnTo>
                        <a:pt x="347" y="808"/>
                      </a:lnTo>
                      <a:lnTo>
                        <a:pt x="344" y="816"/>
                      </a:lnTo>
                      <a:lnTo>
                        <a:pt x="341" y="835"/>
                      </a:lnTo>
                      <a:lnTo>
                        <a:pt x="338" y="853"/>
                      </a:lnTo>
                      <a:lnTo>
                        <a:pt x="334" y="870"/>
                      </a:lnTo>
                      <a:lnTo>
                        <a:pt x="299" y="885"/>
                      </a:lnTo>
                      <a:lnTo>
                        <a:pt x="267" y="935"/>
                      </a:lnTo>
                      <a:lnTo>
                        <a:pt x="237" y="957"/>
                      </a:lnTo>
                      <a:lnTo>
                        <a:pt x="199" y="962"/>
                      </a:lnTo>
                      <a:lnTo>
                        <a:pt x="187" y="985"/>
                      </a:lnTo>
                      <a:lnTo>
                        <a:pt x="199" y="1022"/>
                      </a:lnTo>
                      <a:lnTo>
                        <a:pt x="202" y="1028"/>
                      </a:lnTo>
                      <a:lnTo>
                        <a:pt x="205" y="1033"/>
                      </a:lnTo>
                      <a:lnTo>
                        <a:pt x="207" y="1040"/>
                      </a:lnTo>
                      <a:lnTo>
                        <a:pt x="208" y="1048"/>
                      </a:lnTo>
                      <a:lnTo>
                        <a:pt x="207" y="1057"/>
                      </a:lnTo>
                      <a:lnTo>
                        <a:pt x="202" y="1065"/>
                      </a:lnTo>
                      <a:lnTo>
                        <a:pt x="199" y="1069"/>
                      </a:lnTo>
                      <a:lnTo>
                        <a:pt x="195" y="1072"/>
                      </a:lnTo>
                      <a:lnTo>
                        <a:pt x="190" y="1075"/>
                      </a:lnTo>
                      <a:lnTo>
                        <a:pt x="184" y="1078"/>
                      </a:lnTo>
                      <a:lnTo>
                        <a:pt x="169" y="1081"/>
                      </a:lnTo>
                      <a:lnTo>
                        <a:pt x="154" y="1083"/>
                      </a:lnTo>
                      <a:lnTo>
                        <a:pt x="139" y="1081"/>
                      </a:lnTo>
                      <a:lnTo>
                        <a:pt x="113" y="1078"/>
                      </a:lnTo>
                      <a:lnTo>
                        <a:pt x="103" y="1077"/>
                      </a:lnTo>
                      <a:lnTo>
                        <a:pt x="95" y="1146"/>
                      </a:lnTo>
                      <a:lnTo>
                        <a:pt x="119" y="1206"/>
                      </a:lnTo>
                      <a:lnTo>
                        <a:pt x="169" y="1196"/>
                      </a:lnTo>
                      <a:lnTo>
                        <a:pt x="222" y="1176"/>
                      </a:lnTo>
                      <a:lnTo>
                        <a:pt x="252" y="1169"/>
                      </a:lnTo>
                      <a:lnTo>
                        <a:pt x="257" y="1134"/>
                      </a:lnTo>
                      <a:lnTo>
                        <a:pt x="279" y="1111"/>
                      </a:lnTo>
                      <a:lnTo>
                        <a:pt x="279" y="1062"/>
                      </a:lnTo>
                      <a:lnTo>
                        <a:pt x="284" y="1065"/>
                      </a:lnTo>
                      <a:lnTo>
                        <a:pt x="290" y="1069"/>
                      </a:lnTo>
                      <a:lnTo>
                        <a:pt x="297" y="1072"/>
                      </a:lnTo>
                      <a:lnTo>
                        <a:pt x="306" y="1075"/>
                      </a:lnTo>
                      <a:lnTo>
                        <a:pt x="319" y="1077"/>
                      </a:lnTo>
                      <a:lnTo>
                        <a:pt x="331" y="1077"/>
                      </a:lnTo>
                      <a:lnTo>
                        <a:pt x="344" y="1072"/>
                      </a:lnTo>
                      <a:lnTo>
                        <a:pt x="352" y="1071"/>
                      </a:lnTo>
                      <a:lnTo>
                        <a:pt x="358" y="1071"/>
                      </a:lnTo>
                      <a:lnTo>
                        <a:pt x="365" y="1071"/>
                      </a:lnTo>
                      <a:lnTo>
                        <a:pt x="371" y="1072"/>
                      </a:lnTo>
                      <a:lnTo>
                        <a:pt x="382" y="1078"/>
                      </a:lnTo>
                      <a:lnTo>
                        <a:pt x="391" y="1086"/>
                      </a:lnTo>
                      <a:lnTo>
                        <a:pt x="399" y="1095"/>
                      </a:lnTo>
                      <a:lnTo>
                        <a:pt x="405" y="1102"/>
                      </a:lnTo>
                      <a:lnTo>
                        <a:pt x="409" y="1111"/>
                      </a:lnTo>
                      <a:lnTo>
                        <a:pt x="441" y="1161"/>
                      </a:lnTo>
                      <a:lnTo>
                        <a:pt x="463" y="1161"/>
                      </a:lnTo>
                      <a:lnTo>
                        <a:pt x="471" y="1139"/>
                      </a:lnTo>
                      <a:lnTo>
                        <a:pt x="448" y="1104"/>
                      </a:lnTo>
                      <a:lnTo>
                        <a:pt x="433" y="1084"/>
                      </a:lnTo>
                      <a:lnTo>
                        <a:pt x="433" y="1065"/>
                      </a:lnTo>
                      <a:lnTo>
                        <a:pt x="444" y="1057"/>
                      </a:lnTo>
                      <a:lnTo>
                        <a:pt x="471" y="1096"/>
                      </a:lnTo>
                      <a:lnTo>
                        <a:pt x="501" y="1119"/>
                      </a:lnTo>
                      <a:lnTo>
                        <a:pt x="513" y="1154"/>
                      </a:lnTo>
                      <a:lnTo>
                        <a:pt x="521" y="1158"/>
                      </a:lnTo>
                      <a:lnTo>
                        <a:pt x="528" y="1163"/>
                      </a:lnTo>
                      <a:lnTo>
                        <a:pt x="537" y="1169"/>
                      </a:lnTo>
                      <a:lnTo>
                        <a:pt x="548" y="1170"/>
                      </a:lnTo>
                      <a:lnTo>
                        <a:pt x="551" y="1172"/>
                      </a:lnTo>
                      <a:lnTo>
                        <a:pt x="556" y="1170"/>
                      </a:lnTo>
                      <a:lnTo>
                        <a:pt x="559" y="1169"/>
                      </a:lnTo>
                      <a:lnTo>
                        <a:pt x="562" y="1167"/>
                      </a:lnTo>
                      <a:lnTo>
                        <a:pt x="563" y="1163"/>
                      </a:lnTo>
                      <a:lnTo>
                        <a:pt x="563" y="1157"/>
                      </a:lnTo>
                      <a:lnTo>
                        <a:pt x="563" y="1134"/>
                      </a:lnTo>
                      <a:lnTo>
                        <a:pt x="565" y="1119"/>
                      </a:lnTo>
                      <a:lnTo>
                        <a:pt x="566" y="1107"/>
                      </a:lnTo>
                      <a:lnTo>
                        <a:pt x="598" y="1119"/>
                      </a:lnTo>
                      <a:lnTo>
                        <a:pt x="620" y="1119"/>
                      </a:lnTo>
                      <a:lnTo>
                        <a:pt x="620" y="1084"/>
                      </a:lnTo>
                      <a:lnTo>
                        <a:pt x="620" y="1057"/>
                      </a:lnTo>
                      <a:lnTo>
                        <a:pt x="628" y="1027"/>
                      </a:lnTo>
                      <a:lnTo>
                        <a:pt x="682" y="1019"/>
                      </a:lnTo>
                      <a:lnTo>
                        <a:pt x="682" y="1025"/>
                      </a:lnTo>
                      <a:lnTo>
                        <a:pt x="684" y="1039"/>
                      </a:lnTo>
                      <a:lnTo>
                        <a:pt x="685" y="1045"/>
                      </a:lnTo>
                      <a:lnTo>
                        <a:pt x="687" y="1051"/>
                      </a:lnTo>
                      <a:lnTo>
                        <a:pt x="690" y="1056"/>
                      </a:lnTo>
                      <a:lnTo>
                        <a:pt x="693" y="1057"/>
                      </a:lnTo>
                      <a:lnTo>
                        <a:pt x="747" y="1057"/>
                      </a:lnTo>
                      <a:lnTo>
                        <a:pt x="725" y="1007"/>
                      </a:lnTo>
                      <a:lnTo>
                        <a:pt x="750" y="1007"/>
                      </a:lnTo>
                      <a:lnTo>
                        <a:pt x="782" y="1057"/>
                      </a:lnTo>
                      <a:lnTo>
                        <a:pt x="783" y="1065"/>
                      </a:lnTo>
                      <a:lnTo>
                        <a:pt x="783" y="1074"/>
                      </a:lnTo>
                      <a:lnTo>
                        <a:pt x="783" y="1083"/>
                      </a:lnTo>
                      <a:lnTo>
                        <a:pt x="780" y="1092"/>
                      </a:lnTo>
                      <a:lnTo>
                        <a:pt x="777" y="1096"/>
                      </a:lnTo>
                      <a:lnTo>
                        <a:pt x="773" y="1099"/>
                      </a:lnTo>
                      <a:lnTo>
                        <a:pt x="768" y="1102"/>
                      </a:lnTo>
                      <a:lnTo>
                        <a:pt x="762" y="1105"/>
                      </a:lnTo>
                      <a:lnTo>
                        <a:pt x="755" y="1107"/>
                      </a:lnTo>
                      <a:lnTo>
                        <a:pt x="747" y="1107"/>
                      </a:lnTo>
                      <a:lnTo>
                        <a:pt x="713" y="1108"/>
                      </a:lnTo>
                      <a:lnTo>
                        <a:pt x="687" y="1111"/>
                      </a:lnTo>
                      <a:lnTo>
                        <a:pt x="663" y="1114"/>
                      </a:lnTo>
                      <a:lnTo>
                        <a:pt x="628" y="1149"/>
                      </a:lnTo>
                      <a:lnTo>
                        <a:pt x="630" y="1158"/>
                      </a:lnTo>
                      <a:lnTo>
                        <a:pt x="633" y="1167"/>
                      </a:lnTo>
                      <a:lnTo>
                        <a:pt x="637" y="1178"/>
                      </a:lnTo>
                      <a:lnTo>
                        <a:pt x="645" y="1188"/>
                      </a:lnTo>
                      <a:lnTo>
                        <a:pt x="651" y="1193"/>
                      </a:lnTo>
                      <a:lnTo>
                        <a:pt x="657" y="1197"/>
                      </a:lnTo>
                      <a:lnTo>
                        <a:pt x="666" y="1202"/>
                      </a:lnTo>
                      <a:lnTo>
                        <a:pt x="675" y="1206"/>
                      </a:lnTo>
                      <a:lnTo>
                        <a:pt x="685" y="1208"/>
                      </a:lnTo>
                      <a:lnTo>
                        <a:pt x="697" y="1211"/>
                      </a:lnTo>
                      <a:lnTo>
                        <a:pt x="703" y="1211"/>
                      </a:lnTo>
                      <a:lnTo>
                        <a:pt x="710" y="1213"/>
                      </a:lnTo>
                      <a:lnTo>
                        <a:pt x="716" y="1217"/>
                      </a:lnTo>
                      <a:lnTo>
                        <a:pt x="717" y="1219"/>
                      </a:lnTo>
                      <a:lnTo>
                        <a:pt x="719" y="1223"/>
                      </a:lnTo>
                      <a:lnTo>
                        <a:pt x="719" y="1228"/>
                      </a:lnTo>
                      <a:lnTo>
                        <a:pt x="719" y="1234"/>
                      </a:lnTo>
                      <a:lnTo>
                        <a:pt x="716" y="1240"/>
                      </a:lnTo>
                      <a:lnTo>
                        <a:pt x="713" y="1249"/>
                      </a:lnTo>
                      <a:lnTo>
                        <a:pt x="708" y="1258"/>
                      </a:lnTo>
                      <a:lnTo>
                        <a:pt x="700" y="1268"/>
                      </a:lnTo>
                      <a:lnTo>
                        <a:pt x="640" y="1291"/>
                      </a:lnTo>
                      <a:lnTo>
                        <a:pt x="598" y="1303"/>
                      </a:lnTo>
                      <a:lnTo>
                        <a:pt x="556" y="1288"/>
                      </a:lnTo>
                      <a:lnTo>
                        <a:pt x="509" y="1276"/>
                      </a:lnTo>
                      <a:lnTo>
                        <a:pt x="506" y="1311"/>
                      </a:lnTo>
                      <a:lnTo>
                        <a:pt x="466" y="1296"/>
                      </a:lnTo>
                      <a:lnTo>
                        <a:pt x="433" y="1283"/>
                      </a:lnTo>
                      <a:lnTo>
                        <a:pt x="383" y="1276"/>
                      </a:lnTo>
                      <a:lnTo>
                        <a:pt x="376" y="1222"/>
                      </a:lnTo>
                      <a:lnTo>
                        <a:pt x="367" y="1203"/>
                      </a:lnTo>
                      <a:lnTo>
                        <a:pt x="302" y="1203"/>
                      </a:lnTo>
                      <a:lnTo>
                        <a:pt x="257" y="1206"/>
                      </a:lnTo>
                      <a:lnTo>
                        <a:pt x="237" y="1214"/>
                      </a:lnTo>
                      <a:lnTo>
                        <a:pt x="165" y="1219"/>
                      </a:lnTo>
                      <a:lnTo>
                        <a:pt x="127" y="1268"/>
                      </a:lnTo>
                      <a:lnTo>
                        <a:pt x="88" y="1333"/>
                      </a:lnTo>
                      <a:lnTo>
                        <a:pt x="11" y="1395"/>
                      </a:lnTo>
                      <a:lnTo>
                        <a:pt x="8" y="1406"/>
                      </a:lnTo>
                      <a:lnTo>
                        <a:pt x="3" y="1419"/>
                      </a:lnTo>
                      <a:lnTo>
                        <a:pt x="2" y="1437"/>
                      </a:lnTo>
                      <a:lnTo>
                        <a:pt x="0" y="1460"/>
                      </a:lnTo>
                      <a:lnTo>
                        <a:pt x="2" y="1472"/>
                      </a:lnTo>
                      <a:lnTo>
                        <a:pt x="3" y="1486"/>
                      </a:lnTo>
                      <a:lnTo>
                        <a:pt x="6" y="1499"/>
                      </a:lnTo>
                      <a:lnTo>
                        <a:pt x="11" y="1513"/>
                      </a:lnTo>
                      <a:lnTo>
                        <a:pt x="15" y="1528"/>
                      </a:lnTo>
                      <a:lnTo>
                        <a:pt x="23" y="1545"/>
                      </a:lnTo>
                      <a:lnTo>
                        <a:pt x="20" y="1548"/>
                      </a:lnTo>
                      <a:lnTo>
                        <a:pt x="18" y="1554"/>
                      </a:lnTo>
                      <a:lnTo>
                        <a:pt x="18" y="1561"/>
                      </a:lnTo>
                      <a:lnTo>
                        <a:pt x="20" y="1573"/>
                      </a:lnTo>
                      <a:lnTo>
                        <a:pt x="23" y="1587"/>
                      </a:lnTo>
                      <a:lnTo>
                        <a:pt x="30" y="1606"/>
                      </a:lnTo>
                      <a:lnTo>
                        <a:pt x="42" y="1628"/>
                      </a:lnTo>
                      <a:lnTo>
                        <a:pt x="44" y="1632"/>
                      </a:lnTo>
                      <a:lnTo>
                        <a:pt x="48" y="1643"/>
                      </a:lnTo>
                      <a:lnTo>
                        <a:pt x="57" y="1658"/>
                      </a:lnTo>
                      <a:lnTo>
                        <a:pt x="63" y="1665"/>
                      </a:lnTo>
                      <a:lnTo>
                        <a:pt x="71" y="1673"/>
                      </a:lnTo>
                      <a:lnTo>
                        <a:pt x="80" y="1679"/>
                      </a:lnTo>
                      <a:lnTo>
                        <a:pt x="92" y="1685"/>
                      </a:lnTo>
                      <a:lnTo>
                        <a:pt x="106" y="1690"/>
                      </a:lnTo>
                      <a:lnTo>
                        <a:pt x="121" y="1693"/>
                      </a:lnTo>
                      <a:lnTo>
                        <a:pt x="139" y="1694"/>
                      </a:lnTo>
                      <a:lnTo>
                        <a:pt x="159" y="1693"/>
                      </a:lnTo>
                      <a:lnTo>
                        <a:pt x="181" y="1690"/>
                      </a:lnTo>
                      <a:lnTo>
                        <a:pt x="207" y="1682"/>
                      </a:lnTo>
                      <a:lnTo>
                        <a:pt x="242" y="1677"/>
                      </a:lnTo>
                      <a:lnTo>
                        <a:pt x="272" y="1682"/>
                      </a:lnTo>
                      <a:lnTo>
                        <a:pt x="322" y="1677"/>
                      </a:lnTo>
                      <a:lnTo>
                        <a:pt x="309" y="1697"/>
                      </a:lnTo>
                      <a:lnTo>
                        <a:pt x="349" y="1697"/>
                      </a:lnTo>
                      <a:lnTo>
                        <a:pt x="352" y="1747"/>
                      </a:lnTo>
                      <a:lnTo>
                        <a:pt x="352" y="1757"/>
                      </a:lnTo>
                      <a:lnTo>
                        <a:pt x="350" y="1779"/>
                      </a:lnTo>
                      <a:lnTo>
                        <a:pt x="350" y="1791"/>
                      </a:lnTo>
                      <a:lnTo>
                        <a:pt x="350" y="1800"/>
                      </a:lnTo>
                      <a:lnTo>
                        <a:pt x="353" y="1809"/>
                      </a:lnTo>
                      <a:lnTo>
                        <a:pt x="355" y="1810"/>
                      </a:lnTo>
                      <a:lnTo>
                        <a:pt x="356" y="1812"/>
                      </a:lnTo>
                      <a:lnTo>
                        <a:pt x="367" y="1818"/>
                      </a:lnTo>
                      <a:lnTo>
                        <a:pt x="379" y="1828"/>
                      </a:lnTo>
                      <a:lnTo>
                        <a:pt x="385" y="1834"/>
                      </a:lnTo>
                      <a:lnTo>
                        <a:pt x="389" y="1842"/>
                      </a:lnTo>
                      <a:lnTo>
                        <a:pt x="393" y="1850"/>
                      </a:lnTo>
                      <a:lnTo>
                        <a:pt x="394" y="1859"/>
                      </a:lnTo>
                      <a:lnTo>
                        <a:pt x="396" y="1868"/>
                      </a:lnTo>
                      <a:lnTo>
                        <a:pt x="397" y="1880"/>
                      </a:lnTo>
                      <a:lnTo>
                        <a:pt x="402" y="1905"/>
                      </a:lnTo>
                      <a:lnTo>
                        <a:pt x="409" y="1934"/>
                      </a:lnTo>
                      <a:lnTo>
                        <a:pt x="405" y="1963"/>
                      </a:lnTo>
                      <a:lnTo>
                        <a:pt x="400" y="1988"/>
                      </a:lnTo>
                      <a:lnTo>
                        <a:pt x="399" y="2018"/>
                      </a:lnTo>
                      <a:lnTo>
                        <a:pt x="400" y="2047"/>
                      </a:lnTo>
                      <a:lnTo>
                        <a:pt x="405" y="2083"/>
                      </a:lnTo>
                      <a:lnTo>
                        <a:pt x="409" y="2126"/>
                      </a:lnTo>
                      <a:lnTo>
                        <a:pt x="444" y="2163"/>
                      </a:lnTo>
                      <a:lnTo>
                        <a:pt x="468" y="2192"/>
                      </a:lnTo>
                      <a:lnTo>
                        <a:pt x="476" y="2204"/>
                      </a:lnTo>
                      <a:lnTo>
                        <a:pt x="479" y="2210"/>
                      </a:lnTo>
                      <a:lnTo>
                        <a:pt x="476" y="2253"/>
                      </a:lnTo>
                      <a:lnTo>
                        <a:pt x="471" y="2287"/>
                      </a:lnTo>
                      <a:lnTo>
                        <a:pt x="533" y="2307"/>
                      </a:lnTo>
                      <a:lnTo>
                        <a:pt x="590" y="2295"/>
                      </a:lnTo>
                      <a:lnTo>
                        <a:pt x="620" y="2245"/>
                      </a:lnTo>
                      <a:lnTo>
                        <a:pt x="690" y="2192"/>
                      </a:lnTo>
                      <a:lnTo>
                        <a:pt x="690" y="2130"/>
                      </a:lnTo>
                      <a:lnTo>
                        <a:pt x="735" y="2118"/>
                      </a:lnTo>
                      <a:lnTo>
                        <a:pt x="735" y="2068"/>
                      </a:lnTo>
                      <a:lnTo>
                        <a:pt x="735" y="2023"/>
                      </a:lnTo>
                      <a:lnTo>
                        <a:pt x="740" y="2022"/>
                      </a:lnTo>
                      <a:lnTo>
                        <a:pt x="750" y="2019"/>
                      </a:lnTo>
                      <a:lnTo>
                        <a:pt x="764" y="2013"/>
                      </a:lnTo>
                      <a:lnTo>
                        <a:pt x="771" y="2008"/>
                      </a:lnTo>
                      <a:lnTo>
                        <a:pt x="779" y="2002"/>
                      </a:lnTo>
                      <a:lnTo>
                        <a:pt x="785" y="1994"/>
                      </a:lnTo>
                      <a:lnTo>
                        <a:pt x="791" y="1985"/>
                      </a:lnTo>
                      <a:lnTo>
                        <a:pt x="797" y="1975"/>
                      </a:lnTo>
                      <a:lnTo>
                        <a:pt x="800" y="1961"/>
                      </a:lnTo>
                      <a:lnTo>
                        <a:pt x="802" y="1946"/>
                      </a:lnTo>
                      <a:lnTo>
                        <a:pt x="802" y="1930"/>
                      </a:lnTo>
                      <a:lnTo>
                        <a:pt x="799" y="1910"/>
                      </a:lnTo>
                      <a:lnTo>
                        <a:pt x="793" y="1889"/>
                      </a:lnTo>
                      <a:lnTo>
                        <a:pt x="790" y="1819"/>
                      </a:lnTo>
                      <a:lnTo>
                        <a:pt x="824" y="1782"/>
                      </a:lnTo>
                      <a:lnTo>
                        <a:pt x="845" y="1759"/>
                      </a:lnTo>
                      <a:lnTo>
                        <a:pt x="868" y="1736"/>
                      </a:lnTo>
                      <a:lnTo>
                        <a:pt x="892" y="1708"/>
                      </a:lnTo>
                      <a:lnTo>
                        <a:pt x="903" y="1691"/>
                      </a:lnTo>
                      <a:lnTo>
                        <a:pt x="913" y="1676"/>
                      </a:lnTo>
                      <a:lnTo>
                        <a:pt x="922" y="1659"/>
                      </a:lnTo>
                      <a:lnTo>
                        <a:pt x="930" y="1644"/>
                      </a:lnTo>
                      <a:lnTo>
                        <a:pt x="936" y="1629"/>
                      </a:lnTo>
                      <a:lnTo>
                        <a:pt x="937" y="1614"/>
                      </a:lnTo>
                      <a:lnTo>
                        <a:pt x="937" y="1608"/>
                      </a:lnTo>
                      <a:lnTo>
                        <a:pt x="936" y="1602"/>
                      </a:lnTo>
                      <a:lnTo>
                        <a:pt x="934" y="1596"/>
                      </a:lnTo>
                      <a:lnTo>
                        <a:pt x="931" y="1590"/>
                      </a:lnTo>
                      <a:lnTo>
                        <a:pt x="916" y="1597"/>
                      </a:lnTo>
                      <a:lnTo>
                        <a:pt x="883" y="1611"/>
                      </a:lnTo>
                      <a:lnTo>
                        <a:pt x="865" y="1617"/>
                      </a:lnTo>
                      <a:lnTo>
                        <a:pt x="848" y="1620"/>
                      </a:lnTo>
                      <a:lnTo>
                        <a:pt x="842" y="1622"/>
                      </a:lnTo>
                      <a:lnTo>
                        <a:pt x="836" y="1622"/>
                      </a:lnTo>
                      <a:lnTo>
                        <a:pt x="833" y="1620"/>
                      </a:lnTo>
                      <a:lnTo>
                        <a:pt x="832" y="1617"/>
                      </a:lnTo>
                      <a:lnTo>
                        <a:pt x="824" y="1588"/>
                      </a:lnTo>
                      <a:lnTo>
                        <a:pt x="820" y="1575"/>
                      </a:lnTo>
                      <a:lnTo>
                        <a:pt x="770" y="1513"/>
                      </a:lnTo>
                      <a:lnTo>
                        <a:pt x="765" y="1499"/>
                      </a:lnTo>
                      <a:lnTo>
                        <a:pt x="764" y="1487"/>
                      </a:lnTo>
                      <a:lnTo>
                        <a:pt x="762" y="1475"/>
                      </a:lnTo>
                      <a:lnTo>
                        <a:pt x="761" y="1468"/>
                      </a:lnTo>
                      <a:lnTo>
                        <a:pt x="758" y="1459"/>
                      </a:lnTo>
                      <a:lnTo>
                        <a:pt x="747" y="1437"/>
                      </a:lnTo>
                      <a:lnTo>
                        <a:pt x="732" y="1410"/>
                      </a:lnTo>
                      <a:lnTo>
                        <a:pt x="685" y="1353"/>
                      </a:lnTo>
                      <a:lnTo>
                        <a:pt x="720" y="1326"/>
                      </a:lnTo>
                      <a:lnTo>
                        <a:pt x="728" y="1371"/>
                      </a:lnTo>
                      <a:lnTo>
                        <a:pt x="777" y="1440"/>
                      </a:lnTo>
                      <a:lnTo>
                        <a:pt x="820" y="1510"/>
                      </a:lnTo>
                      <a:lnTo>
                        <a:pt x="847" y="1575"/>
                      </a:lnTo>
                      <a:lnTo>
                        <a:pt x="877" y="1560"/>
                      </a:lnTo>
                      <a:lnTo>
                        <a:pt x="931" y="1528"/>
                      </a:lnTo>
                      <a:lnTo>
                        <a:pt x="981" y="1505"/>
                      </a:lnTo>
                      <a:lnTo>
                        <a:pt x="1031" y="1483"/>
                      </a:lnTo>
                      <a:lnTo>
                        <a:pt x="1024" y="1445"/>
                      </a:lnTo>
                      <a:lnTo>
                        <a:pt x="1004" y="1418"/>
                      </a:lnTo>
                      <a:lnTo>
                        <a:pt x="999" y="1383"/>
                      </a:lnTo>
                      <a:lnTo>
                        <a:pt x="957" y="1388"/>
                      </a:lnTo>
                      <a:lnTo>
                        <a:pt x="915" y="1341"/>
                      </a:lnTo>
                      <a:lnTo>
                        <a:pt x="915" y="1314"/>
                      </a:lnTo>
                      <a:lnTo>
                        <a:pt x="928" y="1324"/>
                      </a:lnTo>
                      <a:lnTo>
                        <a:pt x="942" y="1335"/>
                      </a:lnTo>
                      <a:lnTo>
                        <a:pt x="962" y="1347"/>
                      </a:lnTo>
                      <a:lnTo>
                        <a:pt x="984" y="1359"/>
                      </a:lnTo>
                      <a:lnTo>
                        <a:pt x="1010" y="1371"/>
                      </a:lnTo>
                      <a:lnTo>
                        <a:pt x="1037" y="1380"/>
                      </a:lnTo>
                      <a:lnTo>
                        <a:pt x="1051" y="1385"/>
                      </a:lnTo>
                      <a:lnTo>
                        <a:pt x="1064" y="1388"/>
                      </a:lnTo>
                      <a:lnTo>
                        <a:pt x="1153" y="1410"/>
                      </a:lnTo>
                      <a:lnTo>
                        <a:pt x="1156" y="1456"/>
                      </a:lnTo>
                      <a:lnTo>
                        <a:pt x="1218" y="1453"/>
                      </a:lnTo>
                      <a:lnTo>
                        <a:pt x="1203" y="1510"/>
                      </a:lnTo>
                      <a:lnTo>
                        <a:pt x="1276" y="1632"/>
                      </a:lnTo>
                      <a:lnTo>
                        <a:pt x="1279" y="1635"/>
                      </a:lnTo>
                      <a:lnTo>
                        <a:pt x="1283" y="1637"/>
                      </a:lnTo>
                      <a:lnTo>
                        <a:pt x="1288" y="1637"/>
                      </a:lnTo>
                      <a:lnTo>
                        <a:pt x="1292" y="1637"/>
                      </a:lnTo>
                      <a:lnTo>
                        <a:pt x="1298" y="1634"/>
                      </a:lnTo>
                      <a:lnTo>
                        <a:pt x="1304" y="1628"/>
                      </a:lnTo>
                      <a:lnTo>
                        <a:pt x="1310" y="1617"/>
                      </a:lnTo>
                      <a:lnTo>
                        <a:pt x="1318" y="1600"/>
                      </a:lnTo>
                      <a:lnTo>
                        <a:pt x="1330" y="1578"/>
                      </a:lnTo>
                      <a:lnTo>
                        <a:pt x="1345" y="1554"/>
                      </a:lnTo>
                      <a:lnTo>
                        <a:pt x="1354" y="1540"/>
                      </a:lnTo>
                      <a:lnTo>
                        <a:pt x="1365" y="1526"/>
                      </a:lnTo>
                      <a:lnTo>
                        <a:pt x="1375" y="1514"/>
                      </a:lnTo>
                      <a:lnTo>
                        <a:pt x="1389" y="1502"/>
                      </a:lnTo>
                      <a:lnTo>
                        <a:pt x="1402" y="1490"/>
                      </a:lnTo>
                      <a:lnTo>
                        <a:pt x="1418" y="1481"/>
                      </a:lnTo>
                      <a:lnTo>
                        <a:pt x="1434" y="1472"/>
                      </a:lnTo>
                      <a:lnTo>
                        <a:pt x="1451" y="1466"/>
                      </a:lnTo>
                      <a:lnTo>
                        <a:pt x="1470" y="1462"/>
                      </a:lnTo>
                      <a:lnTo>
                        <a:pt x="1490" y="1460"/>
                      </a:lnTo>
                      <a:lnTo>
                        <a:pt x="1502" y="1496"/>
                      </a:lnTo>
                      <a:lnTo>
                        <a:pt x="1510" y="1526"/>
                      </a:lnTo>
                      <a:lnTo>
                        <a:pt x="1513" y="1540"/>
                      </a:lnTo>
                      <a:lnTo>
                        <a:pt x="1513" y="1552"/>
                      </a:lnTo>
                      <a:lnTo>
                        <a:pt x="1517" y="1554"/>
                      </a:lnTo>
                      <a:lnTo>
                        <a:pt x="1522" y="1555"/>
                      </a:lnTo>
                      <a:lnTo>
                        <a:pt x="1526" y="1557"/>
                      </a:lnTo>
                      <a:lnTo>
                        <a:pt x="1532" y="1555"/>
                      </a:lnTo>
                      <a:lnTo>
                        <a:pt x="1540" y="1554"/>
                      </a:lnTo>
                      <a:lnTo>
                        <a:pt x="1546" y="1548"/>
                      </a:lnTo>
                      <a:lnTo>
                        <a:pt x="1552" y="1540"/>
                      </a:lnTo>
                      <a:lnTo>
                        <a:pt x="1552" y="1560"/>
                      </a:lnTo>
                      <a:lnTo>
                        <a:pt x="1553" y="1581"/>
                      </a:lnTo>
                      <a:lnTo>
                        <a:pt x="1555" y="1605"/>
                      </a:lnTo>
                      <a:lnTo>
                        <a:pt x="1559" y="1629"/>
                      </a:lnTo>
                      <a:lnTo>
                        <a:pt x="1564" y="1653"/>
                      </a:lnTo>
                      <a:lnTo>
                        <a:pt x="1568" y="1664"/>
                      </a:lnTo>
                      <a:lnTo>
                        <a:pt x="1572" y="1673"/>
                      </a:lnTo>
                      <a:lnTo>
                        <a:pt x="1578" y="1680"/>
                      </a:lnTo>
                      <a:lnTo>
                        <a:pt x="1582" y="1685"/>
                      </a:lnTo>
                      <a:lnTo>
                        <a:pt x="1594" y="1696"/>
                      </a:lnTo>
                      <a:lnTo>
                        <a:pt x="1608" y="1708"/>
                      </a:lnTo>
                      <a:lnTo>
                        <a:pt x="1635" y="1733"/>
                      </a:lnTo>
                      <a:lnTo>
                        <a:pt x="1649" y="1742"/>
                      </a:lnTo>
                      <a:lnTo>
                        <a:pt x="1659" y="1750"/>
                      </a:lnTo>
                      <a:lnTo>
                        <a:pt x="1664" y="1753"/>
                      </a:lnTo>
                      <a:lnTo>
                        <a:pt x="1668" y="1753"/>
                      </a:lnTo>
                      <a:lnTo>
                        <a:pt x="1671" y="1753"/>
                      </a:lnTo>
                      <a:lnTo>
                        <a:pt x="1674" y="1751"/>
                      </a:lnTo>
                      <a:lnTo>
                        <a:pt x="1679" y="1745"/>
                      </a:lnTo>
                      <a:lnTo>
                        <a:pt x="1680" y="1739"/>
                      </a:lnTo>
                      <a:lnTo>
                        <a:pt x="1682" y="1732"/>
                      </a:lnTo>
                      <a:lnTo>
                        <a:pt x="1682" y="1726"/>
                      </a:lnTo>
                      <a:lnTo>
                        <a:pt x="1682" y="1720"/>
                      </a:lnTo>
                      <a:lnTo>
                        <a:pt x="1679" y="1714"/>
                      </a:lnTo>
                      <a:lnTo>
                        <a:pt x="1676" y="1708"/>
                      </a:lnTo>
                      <a:lnTo>
                        <a:pt x="1671" y="1702"/>
                      </a:lnTo>
                      <a:lnTo>
                        <a:pt x="1665" y="1694"/>
                      </a:lnTo>
                      <a:lnTo>
                        <a:pt x="1659" y="1686"/>
                      </a:lnTo>
                      <a:lnTo>
                        <a:pt x="1645" y="1665"/>
                      </a:lnTo>
                      <a:lnTo>
                        <a:pt x="1624" y="1628"/>
                      </a:lnTo>
                      <a:lnTo>
                        <a:pt x="1621" y="1620"/>
                      </a:lnTo>
                      <a:lnTo>
                        <a:pt x="1618" y="1611"/>
                      </a:lnTo>
                      <a:lnTo>
                        <a:pt x="1614" y="1593"/>
                      </a:lnTo>
                      <a:lnTo>
                        <a:pt x="1614" y="1578"/>
                      </a:lnTo>
                      <a:lnTo>
                        <a:pt x="1612" y="1570"/>
                      </a:lnTo>
                      <a:lnTo>
                        <a:pt x="1644" y="1610"/>
                      </a:lnTo>
                      <a:lnTo>
                        <a:pt x="1645" y="1614"/>
                      </a:lnTo>
                      <a:lnTo>
                        <a:pt x="1647" y="1620"/>
                      </a:lnTo>
                      <a:lnTo>
                        <a:pt x="1652" y="1625"/>
                      </a:lnTo>
                      <a:lnTo>
                        <a:pt x="1656" y="1629"/>
                      </a:lnTo>
                      <a:lnTo>
                        <a:pt x="1661" y="1629"/>
                      </a:lnTo>
                      <a:lnTo>
                        <a:pt x="1665" y="1631"/>
                      </a:lnTo>
                      <a:lnTo>
                        <a:pt x="1670" y="1629"/>
                      </a:lnTo>
                      <a:lnTo>
                        <a:pt x="1676" y="1628"/>
                      </a:lnTo>
                      <a:lnTo>
                        <a:pt x="1689" y="1620"/>
                      </a:lnTo>
                      <a:lnTo>
                        <a:pt x="1697" y="1616"/>
                      </a:lnTo>
                      <a:lnTo>
                        <a:pt x="1703" y="1610"/>
                      </a:lnTo>
                      <a:lnTo>
                        <a:pt x="1707" y="1603"/>
                      </a:lnTo>
                      <a:lnTo>
                        <a:pt x="1712" y="1596"/>
                      </a:lnTo>
                      <a:lnTo>
                        <a:pt x="1718" y="1582"/>
                      </a:lnTo>
                      <a:lnTo>
                        <a:pt x="1721" y="1569"/>
                      </a:lnTo>
                      <a:lnTo>
                        <a:pt x="1721" y="1555"/>
                      </a:lnTo>
                      <a:lnTo>
                        <a:pt x="1721" y="1546"/>
                      </a:lnTo>
                      <a:lnTo>
                        <a:pt x="1721" y="1537"/>
                      </a:lnTo>
                      <a:lnTo>
                        <a:pt x="1679" y="1510"/>
                      </a:lnTo>
                      <a:lnTo>
                        <a:pt x="1679" y="1463"/>
                      </a:lnTo>
                      <a:lnTo>
                        <a:pt x="1724" y="1448"/>
                      </a:lnTo>
                      <a:lnTo>
                        <a:pt x="1721" y="1487"/>
                      </a:lnTo>
                      <a:lnTo>
                        <a:pt x="1722" y="1490"/>
                      </a:lnTo>
                      <a:lnTo>
                        <a:pt x="1727" y="1499"/>
                      </a:lnTo>
                      <a:lnTo>
                        <a:pt x="1732" y="1502"/>
                      </a:lnTo>
                      <a:lnTo>
                        <a:pt x="1735" y="1505"/>
                      </a:lnTo>
                      <a:lnTo>
                        <a:pt x="1739" y="1507"/>
                      </a:lnTo>
                      <a:lnTo>
                        <a:pt x="1744" y="1505"/>
                      </a:lnTo>
                      <a:lnTo>
                        <a:pt x="1751" y="1499"/>
                      </a:lnTo>
                      <a:lnTo>
                        <a:pt x="1756" y="1492"/>
                      </a:lnTo>
                      <a:lnTo>
                        <a:pt x="1759" y="1483"/>
                      </a:lnTo>
                      <a:lnTo>
                        <a:pt x="1759" y="1456"/>
                      </a:lnTo>
                      <a:lnTo>
                        <a:pt x="1778" y="1442"/>
                      </a:lnTo>
                      <a:lnTo>
                        <a:pt x="1799" y="1427"/>
                      </a:lnTo>
                      <a:lnTo>
                        <a:pt x="1824" y="1409"/>
                      </a:lnTo>
                      <a:lnTo>
                        <a:pt x="1849" y="1389"/>
                      </a:lnTo>
                      <a:lnTo>
                        <a:pt x="1870" y="1368"/>
                      </a:lnTo>
                      <a:lnTo>
                        <a:pt x="1879" y="1359"/>
                      </a:lnTo>
                      <a:lnTo>
                        <a:pt x="1886" y="1350"/>
                      </a:lnTo>
                      <a:lnTo>
                        <a:pt x="1890" y="1341"/>
                      </a:lnTo>
                      <a:lnTo>
                        <a:pt x="1893" y="1333"/>
                      </a:lnTo>
                      <a:lnTo>
                        <a:pt x="1896" y="1311"/>
                      </a:lnTo>
                      <a:lnTo>
                        <a:pt x="1899" y="1297"/>
                      </a:lnTo>
                      <a:lnTo>
                        <a:pt x="1899" y="1288"/>
                      </a:lnTo>
                      <a:lnTo>
                        <a:pt x="1899" y="1283"/>
                      </a:lnTo>
                      <a:lnTo>
                        <a:pt x="1896" y="1279"/>
                      </a:lnTo>
                      <a:lnTo>
                        <a:pt x="1890" y="1267"/>
                      </a:lnTo>
                      <a:lnTo>
                        <a:pt x="1884" y="1250"/>
                      </a:lnTo>
                      <a:lnTo>
                        <a:pt x="1878" y="1229"/>
                      </a:lnTo>
                      <a:lnTo>
                        <a:pt x="1893" y="1184"/>
                      </a:lnTo>
                      <a:lnTo>
                        <a:pt x="1854" y="1179"/>
                      </a:lnTo>
                      <a:lnTo>
                        <a:pt x="1854" y="1157"/>
                      </a:lnTo>
                      <a:lnTo>
                        <a:pt x="1893" y="1142"/>
                      </a:lnTo>
                      <a:lnTo>
                        <a:pt x="1931" y="1142"/>
                      </a:lnTo>
                      <a:lnTo>
                        <a:pt x="1950" y="1176"/>
                      </a:lnTo>
                      <a:lnTo>
                        <a:pt x="1947" y="1234"/>
                      </a:lnTo>
                      <a:lnTo>
                        <a:pt x="1996" y="1211"/>
                      </a:lnTo>
                      <a:lnTo>
                        <a:pt x="1996" y="1161"/>
                      </a:lnTo>
                      <a:lnTo>
                        <a:pt x="1973" y="1129"/>
                      </a:lnTo>
                      <a:lnTo>
                        <a:pt x="1996" y="1104"/>
                      </a:lnTo>
                      <a:lnTo>
                        <a:pt x="2003" y="1077"/>
                      </a:lnTo>
                      <a:lnTo>
                        <a:pt x="2058" y="1069"/>
                      </a:lnTo>
                      <a:lnTo>
                        <a:pt x="2067" y="1060"/>
                      </a:lnTo>
                      <a:lnTo>
                        <a:pt x="2089" y="1039"/>
                      </a:lnTo>
                      <a:lnTo>
                        <a:pt x="2101" y="1025"/>
                      </a:lnTo>
                      <a:lnTo>
                        <a:pt x="2112" y="1012"/>
                      </a:lnTo>
                      <a:lnTo>
                        <a:pt x="2121" y="1000"/>
                      </a:lnTo>
                      <a:lnTo>
                        <a:pt x="2127" y="989"/>
                      </a:lnTo>
                      <a:lnTo>
                        <a:pt x="2135" y="953"/>
                      </a:lnTo>
                      <a:lnTo>
                        <a:pt x="2141" y="929"/>
                      </a:lnTo>
                      <a:lnTo>
                        <a:pt x="2144" y="902"/>
                      </a:lnTo>
                      <a:lnTo>
                        <a:pt x="2147" y="876"/>
                      </a:lnTo>
                      <a:lnTo>
                        <a:pt x="2147" y="865"/>
                      </a:lnTo>
                      <a:lnTo>
                        <a:pt x="2145" y="855"/>
                      </a:lnTo>
                      <a:lnTo>
                        <a:pt x="2144" y="847"/>
                      </a:lnTo>
                      <a:lnTo>
                        <a:pt x="2141" y="841"/>
                      </a:lnTo>
                      <a:lnTo>
                        <a:pt x="2136" y="837"/>
                      </a:lnTo>
                      <a:lnTo>
                        <a:pt x="2130" y="835"/>
                      </a:lnTo>
                      <a:lnTo>
                        <a:pt x="2120" y="835"/>
                      </a:lnTo>
                      <a:lnTo>
                        <a:pt x="2113" y="834"/>
                      </a:lnTo>
                      <a:lnTo>
                        <a:pt x="2112" y="832"/>
                      </a:lnTo>
                      <a:lnTo>
                        <a:pt x="2112" y="831"/>
                      </a:lnTo>
                      <a:lnTo>
                        <a:pt x="2116" y="829"/>
                      </a:lnTo>
                      <a:lnTo>
                        <a:pt x="2120" y="828"/>
                      </a:lnTo>
                      <a:lnTo>
                        <a:pt x="2095" y="835"/>
                      </a:lnTo>
                      <a:lnTo>
                        <a:pt x="2107" y="800"/>
                      </a:lnTo>
                      <a:lnTo>
                        <a:pt x="2142" y="763"/>
                      </a:lnTo>
                      <a:lnTo>
                        <a:pt x="2172" y="701"/>
                      </a:lnTo>
                      <a:lnTo>
                        <a:pt x="2264" y="705"/>
                      </a:lnTo>
                      <a:lnTo>
                        <a:pt x="2322" y="723"/>
                      </a:lnTo>
                      <a:lnTo>
                        <a:pt x="2369" y="708"/>
                      </a:lnTo>
                      <a:lnTo>
                        <a:pt x="2394" y="663"/>
                      </a:lnTo>
                      <a:lnTo>
                        <a:pt x="2441" y="656"/>
                      </a:lnTo>
                      <a:lnTo>
                        <a:pt x="2430" y="669"/>
                      </a:lnTo>
                      <a:lnTo>
                        <a:pt x="2418" y="686"/>
                      </a:lnTo>
                      <a:lnTo>
                        <a:pt x="2406" y="708"/>
                      </a:lnTo>
                      <a:lnTo>
                        <a:pt x="2394" y="739"/>
                      </a:lnTo>
                      <a:lnTo>
                        <a:pt x="2388" y="755"/>
                      </a:lnTo>
                      <a:lnTo>
                        <a:pt x="2382" y="775"/>
                      </a:lnTo>
                      <a:lnTo>
                        <a:pt x="2378" y="794"/>
                      </a:lnTo>
                      <a:lnTo>
                        <a:pt x="2375" y="817"/>
                      </a:lnTo>
                      <a:lnTo>
                        <a:pt x="2373" y="841"/>
                      </a:lnTo>
                      <a:lnTo>
                        <a:pt x="2372" y="865"/>
                      </a:lnTo>
                      <a:lnTo>
                        <a:pt x="2384" y="912"/>
                      </a:lnTo>
                      <a:lnTo>
                        <a:pt x="2434" y="835"/>
                      </a:lnTo>
                      <a:lnTo>
                        <a:pt x="2440" y="828"/>
                      </a:lnTo>
                      <a:lnTo>
                        <a:pt x="2452" y="813"/>
                      </a:lnTo>
                      <a:lnTo>
                        <a:pt x="2458" y="802"/>
                      </a:lnTo>
                      <a:lnTo>
                        <a:pt x="2462" y="793"/>
                      </a:lnTo>
                      <a:lnTo>
                        <a:pt x="2465" y="784"/>
                      </a:lnTo>
                      <a:lnTo>
                        <a:pt x="2465" y="781"/>
                      </a:lnTo>
                      <a:lnTo>
                        <a:pt x="2464" y="778"/>
                      </a:lnTo>
                      <a:lnTo>
                        <a:pt x="2449" y="745"/>
                      </a:lnTo>
                      <a:lnTo>
                        <a:pt x="2441" y="723"/>
                      </a:lnTo>
                      <a:lnTo>
                        <a:pt x="2446" y="717"/>
                      </a:lnTo>
                      <a:lnTo>
                        <a:pt x="2456" y="702"/>
                      </a:lnTo>
                      <a:lnTo>
                        <a:pt x="2471" y="686"/>
                      </a:lnTo>
                      <a:lnTo>
                        <a:pt x="2479" y="678"/>
                      </a:lnTo>
                      <a:lnTo>
                        <a:pt x="2486" y="674"/>
                      </a:lnTo>
                      <a:close/>
                    </a:path>
                  </a:pathLst>
                </a:custGeom>
                <a:grpFill/>
                <a:ln w="12700" cap="rnd" cmpd="sng">
                  <a:noFill/>
                  <a:prstDash val="solid"/>
                  <a:round/>
                  <a:headEnd type="none" w="med" len="med"/>
                  <a:tailEnd type="none" w="med" len="med"/>
                </a:ln>
                <a:effectLst/>
              </p:spPr>
              <p:txBody>
                <a:bodyPr/>
                <a:p>
                  <a:endParaRPr lang="zh-CN" altLang="en-US" sz="1400">
                    <a:cs typeface="+mn-ea"/>
                    <a:sym typeface="+mn-lt"/>
                  </a:endParaRPr>
                </a:p>
              </p:txBody>
            </p:sp>
            <p:sp>
              <p:nvSpPr>
                <p:cNvPr id="30725" name="Freeform 11"/>
                <p:cNvSpPr/>
                <p:nvPr/>
              </p:nvSpPr>
              <p:spPr bwMode="auto">
                <a:xfrm>
                  <a:off x="4108564" y="2050052"/>
                  <a:ext cx="64342" cy="179557"/>
                </a:xfrm>
                <a:custGeom>
                  <a:avLst/>
                  <a:gdLst/>
                  <a:ahLst/>
                  <a:cxnLst>
                    <a:cxn ang="0">
                      <a:pos x="5" y="160"/>
                    </a:cxn>
                    <a:cxn ang="0">
                      <a:pos x="35" y="145"/>
                    </a:cxn>
                    <a:cxn ang="0">
                      <a:pos x="35" y="107"/>
                    </a:cxn>
                    <a:cxn ang="0">
                      <a:pos x="43" y="65"/>
                    </a:cxn>
                    <a:cxn ang="0">
                      <a:pos x="35" y="11"/>
                    </a:cxn>
                    <a:cxn ang="0">
                      <a:pos x="23" y="0"/>
                    </a:cxn>
                    <a:cxn ang="0">
                      <a:pos x="8" y="26"/>
                    </a:cxn>
                    <a:cxn ang="0">
                      <a:pos x="8" y="88"/>
                    </a:cxn>
                    <a:cxn ang="0">
                      <a:pos x="0" y="138"/>
                    </a:cxn>
                    <a:cxn ang="0">
                      <a:pos x="5" y="160"/>
                    </a:cxn>
                  </a:cxnLst>
                  <a:rect l="0" t="0" r="r" b="b"/>
                  <a:pathLst>
                    <a:path w="43" h="160">
                      <a:moveTo>
                        <a:pt x="5" y="160"/>
                      </a:moveTo>
                      <a:lnTo>
                        <a:pt x="35" y="145"/>
                      </a:lnTo>
                      <a:lnTo>
                        <a:pt x="35" y="107"/>
                      </a:lnTo>
                      <a:lnTo>
                        <a:pt x="43" y="65"/>
                      </a:lnTo>
                      <a:lnTo>
                        <a:pt x="35" y="11"/>
                      </a:lnTo>
                      <a:lnTo>
                        <a:pt x="23" y="0"/>
                      </a:lnTo>
                      <a:lnTo>
                        <a:pt x="8" y="26"/>
                      </a:lnTo>
                      <a:lnTo>
                        <a:pt x="8" y="88"/>
                      </a:lnTo>
                      <a:lnTo>
                        <a:pt x="0" y="138"/>
                      </a:lnTo>
                      <a:lnTo>
                        <a:pt x="5" y="160"/>
                      </a:lnTo>
                      <a:close/>
                    </a:path>
                  </a:pathLst>
                </a:custGeom>
                <a:grpFill/>
                <a:ln w="12700" cap="rnd" cmpd="sng">
                  <a:noFill/>
                  <a:prstDash val="solid"/>
                  <a:round/>
                  <a:headEnd type="none" w="med" len="med"/>
                  <a:tailEnd type="none" w="med" len="med"/>
                </a:ln>
                <a:effectLst/>
              </p:spPr>
              <p:txBody>
                <a:bodyPr/>
                <a:p>
                  <a:endParaRPr lang="zh-CN" altLang="en-US" sz="1400">
                    <a:cs typeface="+mn-ea"/>
                    <a:sym typeface="+mn-lt"/>
                  </a:endParaRPr>
                </a:p>
              </p:txBody>
            </p:sp>
            <p:sp>
              <p:nvSpPr>
                <p:cNvPr id="30726" name="Freeform 12"/>
                <p:cNvSpPr/>
                <p:nvPr/>
              </p:nvSpPr>
              <p:spPr bwMode="auto">
                <a:xfrm>
                  <a:off x="4063674" y="2268887"/>
                  <a:ext cx="119705" cy="56111"/>
                </a:xfrm>
                <a:custGeom>
                  <a:avLst/>
                  <a:gdLst/>
                  <a:ahLst/>
                  <a:cxnLst>
                    <a:cxn ang="0">
                      <a:pos x="27" y="47"/>
                    </a:cxn>
                    <a:cxn ang="0">
                      <a:pos x="0" y="50"/>
                    </a:cxn>
                    <a:cxn ang="0">
                      <a:pos x="18" y="7"/>
                    </a:cxn>
                    <a:cxn ang="0">
                      <a:pos x="50" y="0"/>
                    </a:cxn>
                    <a:cxn ang="0">
                      <a:pos x="80" y="30"/>
                    </a:cxn>
                    <a:cxn ang="0">
                      <a:pos x="61" y="50"/>
                    </a:cxn>
                    <a:cxn ang="0">
                      <a:pos x="27" y="47"/>
                    </a:cxn>
                  </a:cxnLst>
                  <a:rect l="0" t="0" r="r" b="b"/>
                  <a:pathLst>
                    <a:path w="80" h="50">
                      <a:moveTo>
                        <a:pt x="27" y="47"/>
                      </a:moveTo>
                      <a:lnTo>
                        <a:pt x="0" y="50"/>
                      </a:lnTo>
                      <a:lnTo>
                        <a:pt x="18" y="7"/>
                      </a:lnTo>
                      <a:lnTo>
                        <a:pt x="50" y="0"/>
                      </a:lnTo>
                      <a:lnTo>
                        <a:pt x="80" y="30"/>
                      </a:lnTo>
                      <a:lnTo>
                        <a:pt x="61" y="50"/>
                      </a:lnTo>
                      <a:lnTo>
                        <a:pt x="27" y="47"/>
                      </a:lnTo>
                      <a:close/>
                    </a:path>
                  </a:pathLst>
                </a:custGeom>
                <a:grpFill/>
                <a:ln w="12700" cap="rnd" cmpd="sng">
                  <a:noFill/>
                  <a:prstDash val="solid"/>
                  <a:round/>
                  <a:headEnd type="none" w="med" len="med"/>
                  <a:tailEnd type="none" w="med" len="med"/>
                </a:ln>
                <a:effectLst/>
              </p:spPr>
              <p:txBody>
                <a:bodyPr/>
                <a:p>
                  <a:endParaRPr lang="zh-CN" altLang="en-US" sz="1400">
                    <a:cs typeface="+mn-ea"/>
                    <a:sym typeface="+mn-lt"/>
                  </a:endParaRPr>
                </a:p>
              </p:txBody>
            </p:sp>
            <p:sp>
              <p:nvSpPr>
                <p:cNvPr id="30727" name="Freeform 13"/>
                <p:cNvSpPr/>
                <p:nvPr/>
              </p:nvSpPr>
              <p:spPr bwMode="auto">
                <a:xfrm>
                  <a:off x="3873643" y="2346321"/>
                  <a:ext cx="242402" cy="162724"/>
                </a:xfrm>
                <a:custGeom>
                  <a:avLst/>
                  <a:gdLst/>
                  <a:ahLst/>
                  <a:cxnLst>
                    <a:cxn ang="0">
                      <a:pos x="135" y="8"/>
                    </a:cxn>
                    <a:cxn ang="0">
                      <a:pos x="115" y="28"/>
                    </a:cxn>
                    <a:cxn ang="0">
                      <a:pos x="100" y="46"/>
                    </a:cxn>
                    <a:cxn ang="0">
                      <a:pos x="88" y="50"/>
                    </a:cxn>
                    <a:cxn ang="0">
                      <a:pos x="73" y="61"/>
                    </a:cxn>
                    <a:cxn ang="0">
                      <a:pos x="70" y="88"/>
                    </a:cxn>
                    <a:cxn ang="0">
                      <a:pos x="23" y="88"/>
                    </a:cxn>
                    <a:cxn ang="0">
                      <a:pos x="0" y="111"/>
                    </a:cxn>
                    <a:cxn ang="0">
                      <a:pos x="23" y="135"/>
                    </a:cxn>
                    <a:cxn ang="0">
                      <a:pos x="62" y="142"/>
                    </a:cxn>
                    <a:cxn ang="0">
                      <a:pos x="85" y="145"/>
                    </a:cxn>
                    <a:cxn ang="0">
                      <a:pos x="115" y="130"/>
                    </a:cxn>
                    <a:cxn ang="0">
                      <a:pos x="130" y="77"/>
                    </a:cxn>
                    <a:cxn ang="0">
                      <a:pos x="150" y="50"/>
                    </a:cxn>
                    <a:cxn ang="0">
                      <a:pos x="162" y="23"/>
                    </a:cxn>
                    <a:cxn ang="0">
                      <a:pos x="162" y="0"/>
                    </a:cxn>
                    <a:cxn ang="0">
                      <a:pos x="135" y="8"/>
                    </a:cxn>
                  </a:cxnLst>
                  <a:rect l="0" t="0" r="r" b="b"/>
                  <a:pathLst>
                    <a:path w="162" h="145">
                      <a:moveTo>
                        <a:pt x="135" y="8"/>
                      </a:moveTo>
                      <a:lnTo>
                        <a:pt x="115" y="28"/>
                      </a:lnTo>
                      <a:lnTo>
                        <a:pt x="100" y="46"/>
                      </a:lnTo>
                      <a:lnTo>
                        <a:pt x="88" y="50"/>
                      </a:lnTo>
                      <a:lnTo>
                        <a:pt x="73" y="61"/>
                      </a:lnTo>
                      <a:lnTo>
                        <a:pt x="70" y="88"/>
                      </a:lnTo>
                      <a:lnTo>
                        <a:pt x="23" y="88"/>
                      </a:lnTo>
                      <a:lnTo>
                        <a:pt x="0" y="111"/>
                      </a:lnTo>
                      <a:lnTo>
                        <a:pt x="23" y="135"/>
                      </a:lnTo>
                      <a:lnTo>
                        <a:pt x="62" y="142"/>
                      </a:lnTo>
                      <a:lnTo>
                        <a:pt x="85" y="145"/>
                      </a:lnTo>
                      <a:lnTo>
                        <a:pt x="115" y="130"/>
                      </a:lnTo>
                      <a:lnTo>
                        <a:pt x="130" y="77"/>
                      </a:lnTo>
                      <a:lnTo>
                        <a:pt x="150" y="50"/>
                      </a:lnTo>
                      <a:lnTo>
                        <a:pt x="162" y="23"/>
                      </a:lnTo>
                      <a:lnTo>
                        <a:pt x="162" y="0"/>
                      </a:lnTo>
                      <a:lnTo>
                        <a:pt x="135" y="8"/>
                      </a:lnTo>
                      <a:close/>
                    </a:path>
                  </a:pathLst>
                </a:custGeom>
                <a:grpFill/>
                <a:ln w="12700" cap="rnd" cmpd="sng">
                  <a:noFill/>
                  <a:prstDash val="solid"/>
                  <a:round/>
                  <a:headEnd type="none" w="med" len="med"/>
                  <a:tailEnd type="none" w="med" len="med"/>
                </a:ln>
                <a:effectLst/>
              </p:spPr>
              <p:txBody>
                <a:bodyPr/>
                <a:p>
                  <a:endParaRPr lang="zh-CN" altLang="en-US" sz="1400">
                    <a:cs typeface="+mn-ea"/>
                    <a:sym typeface="+mn-lt"/>
                  </a:endParaRPr>
                </a:p>
              </p:txBody>
            </p:sp>
            <p:sp>
              <p:nvSpPr>
                <p:cNvPr id="30728" name="Freeform 14"/>
                <p:cNvSpPr/>
                <p:nvPr/>
              </p:nvSpPr>
              <p:spPr bwMode="auto">
                <a:xfrm>
                  <a:off x="3840725" y="2509044"/>
                  <a:ext cx="67334" cy="35911"/>
                </a:xfrm>
                <a:custGeom>
                  <a:avLst/>
                  <a:gdLst/>
                  <a:ahLst/>
                  <a:cxnLst>
                    <a:cxn ang="0">
                      <a:pos x="18" y="27"/>
                    </a:cxn>
                    <a:cxn ang="0">
                      <a:pos x="0" y="8"/>
                    </a:cxn>
                    <a:cxn ang="0">
                      <a:pos x="27" y="0"/>
                    </a:cxn>
                    <a:cxn ang="0">
                      <a:pos x="45" y="12"/>
                    </a:cxn>
                    <a:cxn ang="0">
                      <a:pos x="37" y="32"/>
                    </a:cxn>
                    <a:cxn ang="0">
                      <a:pos x="18" y="27"/>
                    </a:cxn>
                  </a:cxnLst>
                  <a:rect l="0" t="0" r="r" b="b"/>
                  <a:pathLst>
                    <a:path w="45" h="32">
                      <a:moveTo>
                        <a:pt x="18" y="27"/>
                      </a:moveTo>
                      <a:lnTo>
                        <a:pt x="0" y="8"/>
                      </a:lnTo>
                      <a:lnTo>
                        <a:pt x="27" y="0"/>
                      </a:lnTo>
                      <a:lnTo>
                        <a:pt x="45" y="12"/>
                      </a:lnTo>
                      <a:lnTo>
                        <a:pt x="37" y="32"/>
                      </a:lnTo>
                      <a:lnTo>
                        <a:pt x="18" y="27"/>
                      </a:lnTo>
                      <a:close/>
                    </a:path>
                  </a:pathLst>
                </a:custGeom>
                <a:grpFill/>
                <a:ln w="25400" cmpd="sng">
                  <a:noFill/>
                  <a:round/>
                </a:ln>
                <a:effectLst/>
              </p:spPr>
              <p:txBody>
                <a:bodyPr/>
                <a:p>
                  <a:endParaRPr lang="zh-CN" altLang="en-US" sz="1400">
                    <a:cs typeface="+mn-ea"/>
                    <a:sym typeface="+mn-lt"/>
                  </a:endParaRPr>
                </a:p>
              </p:txBody>
            </p:sp>
            <p:sp>
              <p:nvSpPr>
                <p:cNvPr id="30729" name="Freeform 15"/>
                <p:cNvSpPr/>
                <p:nvPr/>
              </p:nvSpPr>
              <p:spPr bwMode="auto">
                <a:xfrm>
                  <a:off x="3643212" y="2657179"/>
                  <a:ext cx="100253" cy="54990"/>
                </a:xfrm>
                <a:custGeom>
                  <a:avLst/>
                  <a:gdLst/>
                  <a:ahLst/>
                  <a:cxnLst>
                    <a:cxn ang="0">
                      <a:pos x="25" y="49"/>
                    </a:cxn>
                    <a:cxn ang="0">
                      <a:pos x="47" y="37"/>
                    </a:cxn>
                    <a:cxn ang="0">
                      <a:pos x="67" y="7"/>
                    </a:cxn>
                    <a:cxn ang="0">
                      <a:pos x="40" y="0"/>
                    </a:cxn>
                    <a:cxn ang="0">
                      <a:pos x="0" y="30"/>
                    </a:cxn>
                    <a:cxn ang="0">
                      <a:pos x="25" y="49"/>
                    </a:cxn>
                  </a:cxnLst>
                  <a:rect l="0" t="0" r="r" b="b"/>
                  <a:pathLst>
                    <a:path w="67" h="49">
                      <a:moveTo>
                        <a:pt x="25" y="49"/>
                      </a:moveTo>
                      <a:lnTo>
                        <a:pt x="47" y="37"/>
                      </a:lnTo>
                      <a:lnTo>
                        <a:pt x="67" y="7"/>
                      </a:lnTo>
                      <a:lnTo>
                        <a:pt x="40" y="0"/>
                      </a:lnTo>
                      <a:lnTo>
                        <a:pt x="0" y="30"/>
                      </a:lnTo>
                      <a:lnTo>
                        <a:pt x="25" y="49"/>
                      </a:lnTo>
                      <a:close/>
                    </a:path>
                  </a:pathLst>
                </a:custGeom>
                <a:grpFill/>
                <a:ln w="25400" cmpd="sng">
                  <a:noFill/>
                  <a:round/>
                </a:ln>
                <a:effectLst/>
              </p:spPr>
              <p:txBody>
                <a:bodyPr/>
                <a:p>
                  <a:endParaRPr lang="zh-CN" altLang="en-US" sz="1400">
                    <a:cs typeface="+mn-ea"/>
                    <a:sym typeface="+mn-lt"/>
                  </a:endParaRPr>
                </a:p>
              </p:txBody>
            </p:sp>
            <p:sp>
              <p:nvSpPr>
                <p:cNvPr id="30731" name="Freeform 17"/>
                <p:cNvSpPr/>
                <p:nvPr/>
              </p:nvSpPr>
              <p:spPr bwMode="auto">
                <a:xfrm>
                  <a:off x="2107998" y="3257573"/>
                  <a:ext cx="178061" cy="244646"/>
                </a:xfrm>
                <a:custGeom>
                  <a:avLst/>
                  <a:gdLst/>
                  <a:ahLst/>
                  <a:cxnLst>
                    <a:cxn ang="0">
                      <a:pos x="119" y="70"/>
                    </a:cxn>
                    <a:cxn ang="0">
                      <a:pos x="107" y="23"/>
                    </a:cxn>
                    <a:cxn ang="0">
                      <a:pos x="92" y="0"/>
                    </a:cxn>
                    <a:cxn ang="0">
                      <a:pos x="72" y="23"/>
                    </a:cxn>
                    <a:cxn ang="0">
                      <a:pos x="35" y="58"/>
                    </a:cxn>
                    <a:cxn ang="0">
                      <a:pos x="29" y="62"/>
                    </a:cxn>
                    <a:cxn ang="0">
                      <a:pos x="18" y="71"/>
                    </a:cxn>
                    <a:cxn ang="0">
                      <a:pos x="10" y="77"/>
                    </a:cxn>
                    <a:cxn ang="0">
                      <a:pos x="6" y="85"/>
                    </a:cxn>
                    <a:cxn ang="0">
                      <a:pos x="1" y="93"/>
                    </a:cxn>
                    <a:cxn ang="0">
                      <a:pos x="0" y="100"/>
                    </a:cxn>
                    <a:cxn ang="0">
                      <a:pos x="1" y="117"/>
                    </a:cxn>
                    <a:cxn ang="0">
                      <a:pos x="6" y="136"/>
                    </a:cxn>
                    <a:cxn ang="0">
                      <a:pos x="12" y="157"/>
                    </a:cxn>
                    <a:cxn ang="0">
                      <a:pos x="12" y="200"/>
                    </a:cxn>
                    <a:cxn ang="0">
                      <a:pos x="16" y="204"/>
                    </a:cxn>
                    <a:cxn ang="0">
                      <a:pos x="30" y="212"/>
                    </a:cxn>
                    <a:cxn ang="0">
                      <a:pos x="36" y="215"/>
                    </a:cxn>
                    <a:cxn ang="0">
                      <a:pos x="42" y="218"/>
                    </a:cxn>
                    <a:cxn ang="0">
                      <a:pos x="47" y="218"/>
                    </a:cxn>
                    <a:cxn ang="0">
                      <a:pos x="48" y="216"/>
                    </a:cxn>
                    <a:cxn ang="0">
                      <a:pos x="50" y="215"/>
                    </a:cxn>
                    <a:cxn ang="0">
                      <a:pos x="65" y="160"/>
                    </a:cxn>
                    <a:cxn ang="0">
                      <a:pos x="89" y="103"/>
                    </a:cxn>
                    <a:cxn ang="0">
                      <a:pos x="119" y="70"/>
                    </a:cxn>
                  </a:cxnLst>
                  <a:rect l="0" t="0" r="r" b="b"/>
                  <a:pathLst>
                    <a:path w="119" h="218">
                      <a:moveTo>
                        <a:pt x="119" y="70"/>
                      </a:moveTo>
                      <a:lnTo>
                        <a:pt x="107" y="23"/>
                      </a:lnTo>
                      <a:lnTo>
                        <a:pt x="92" y="0"/>
                      </a:lnTo>
                      <a:lnTo>
                        <a:pt x="72" y="23"/>
                      </a:lnTo>
                      <a:lnTo>
                        <a:pt x="35" y="58"/>
                      </a:lnTo>
                      <a:lnTo>
                        <a:pt x="29" y="62"/>
                      </a:lnTo>
                      <a:lnTo>
                        <a:pt x="18" y="71"/>
                      </a:lnTo>
                      <a:lnTo>
                        <a:pt x="10" y="77"/>
                      </a:lnTo>
                      <a:lnTo>
                        <a:pt x="6" y="85"/>
                      </a:lnTo>
                      <a:lnTo>
                        <a:pt x="1" y="93"/>
                      </a:lnTo>
                      <a:lnTo>
                        <a:pt x="0" y="100"/>
                      </a:lnTo>
                      <a:lnTo>
                        <a:pt x="1" y="117"/>
                      </a:lnTo>
                      <a:lnTo>
                        <a:pt x="6" y="136"/>
                      </a:lnTo>
                      <a:lnTo>
                        <a:pt x="12" y="157"/>
                      </a:lnTo>
                      <a:lnTo>
                        <a:pt x="12" y="200"/>
                      </a:lnTo>
                      <a:lnTo>
                        <a:pt x="16" y="204"/>
                      </a:lnTo>
                      <a:lnTo>
                        <a:pt x="30" y="212"/>
                      </a:lnTo>
                      <a:lnTo>
                        <a:pt x="36" y="215"/>
                      </a:lnTo>
                      <a:lnTo>
                        <a:pt x="42" y="218"/>
                      </a:lnTo>
                      <a:lnTo>
                        <a:pt x="47" y="218"/>
                      </a:lnTo>
                      <a:lnTo>
                        <a:pt x="48" y="216"/>
                      </a:lnTo>
                      <a:lnTo>
                        <a:pt x="50" y="215"/>
                      </a:lnTo>
                      <a:lnTo>
                        <a:pt x="65" y="160"/>
                      </a:lnTo>
                      <a:lnTo>
                        <a:pt x="89" y="103"/>
                      </a:lnTo>
                      <a:lnTo>
                        <a:pt x="119" y="70"/>
                      </a:lnTo>
                      <a:close/>
                    </a:path>
                  </a:pathLst>
                </a:custGeom>
                <a:grpFill/>
                <a:ln w="12700" cap="rnd" cmpd="sng">
                  <a:noFill/>
                  <a:prstDash val="solid"/>
                  <a:round/>
                  <a:headEnd type="none" w="med" len="med"/>
                  <a:tailEnd type="none" w="med" len="med"/>
                </a:ln>
                <a:effectLst/>
              </p:spPr>
              <p:txBody>
                <a:bodyPr/>
                <a:p>
                  <a:endParaRPr lang="zh-CN" altLang="en-US" sz="1400">
                    <a:cs typeface="+mn-ea"/>
                    <a:sym typeface="+mn-lt"/>
                  </a:endParaRPr>
                </a:p>
              </p:txBody>
            </p:sp>
            <p:sp>
              <p:nvSpPr>
                <p:cNvPr id="30757" name="Oval 159"/>
                <p:cNvSpPr>
                  <a:spLocks noChangeArrowheads="1"/>
                </p:cNvSpPr>
                <p:nvPr/>
              </p:nvSpPr>
              <p:spPr bwMode="auto">
                <a:xfrm>
                  <a:off x="3394581" y="2601764"/>
                  <a:ext cx="136165" cy="124008"/>
                </a:xfrm>
                <a:prstGeom prst="ellipse">
                  <a:avLst/>
                </a:prstGeom>
                <a:solidFill>
                  <a:srgbClr val="C00000"/>
                </a:solidFill>
                <a:ln w="19050" cmpd="sng">
                  <a:solidFill>
                    <a:schemeClr val="bg1"/>
                  </a:solidFill>
                  <a:round/>
                </a:ln>
              </p:spPr>
              <p:txBody>
                <a:bodyPr wrap="none" anchor="ctr"/>
                <a:p>
                  <a:pPr algn="ctr"/>
                  <a:endParaRPr lang="ko-KR" altLang="en-US" sz="1400">
                    <a:cs typeface="+mn-ea"/>
                    <a:sym typeface="+mn-lt"/>
                  </a:endParaRPr>
                </a:p>
              </p:txBody>
            </p:sp>
          </p:grpSp>
        </p:grpSp>
        <p:cxnSp>
          <p:nvCxnSpPr>
            <p:cNvPr id="51" name="AutoShape 164"/>
            <p:cNvCxnSpPr>
              <a:cxnSpLocks noChangeShapeType="1"/>
            </p:cNvCxnSpPr>
            <p:nvPr/>
          </p:nvCxnSpPr>
          <p:spPr bwMode="auto">
            <a:xfrm>
              <a:off x="3820" y="3697"/>
              <a:ext cx="882" cy="81"/>
            </a:xfrm>
            <a:prstGeom prst="straightConnector1">
              <a:avLst/>
            </a:prstGeom>
            <a:solidFill>
              <a:schemeClr val="bg2">
                <a:lumMod val="75000"/>
              </a:schemeClr>
            </a:solidFill>
            <a:ln w="9525" cmpd="sng">
              <a:solidFill>
                <a:schemeClr val="bg2">
                  <a:lumMod val="75000"/>
                </a:schemeClr>
              </a:solidFill>
              <a:round/>
            </a:ln>
          </p:spPr>
        </p:cxnSp>
        <p:cxnSp>
          <p:nvCxnSpPr>
            <p:cNvPr id="43" name="AutoShape 164"/>
            <p:cNvCxnSpPr>
              <a:cxnSpLocks noChangeShapeType="1"/>
            </p:cNvCxnSpPr>
            <p:nvPr/>
          </p:nvCxnSpPr>
          <p:spPr bwMode="auto">
            <a:xfrm flipV="1">
              <a:off x="3737" y="3370"/>
              <a:ext cx="1082" cy="139"/>
            </a:xfrm>
            <a:prstGeom prst="straightConnector1">
              <a:avLst/>
            </a:prstGeom>
            <a:solidFill>
              <a:schemeClr val="bg2">
                <a:lumMod val="75000"/>
              </a:schemeClr>
            </a:solidFill>
            <a:ln w="9525" cmpd="sng">
              <a:solidFill>
                <a:schemeClr val="bg2">
                  <a:lumMod val="75000"/>
                </a:schemeClr>
              </a:solidFill>
              <a:round/>
            </a:ln>
          </p:spPr>
        </p:cxnSp>
        <p:cxnSp>
          <p:nvCxnSpPr>
            <p:cNvPr id="44" name="AutoShape 164"/>
            <p:cNvCxnSpPr>
              <a:cxnSpLocks noChangeShapeType="1"/>
            </p:cNvCxnSpPr>
            <p:nvPr/>
          </p:nvCxnSpPr>
          <p:spPr bwMode="auto">
            <a:xfrm flipV="1">
              <a:off x="5499" y="1896"/>
              <a:ext cx="454" cy="510"/>
            </a:xfrm>
            <a:prstGeom prst="straightConnector1">
              <a:avLst/>
            </a:prstGeom>
            <a:solidFill>
              <a:schemeClr val="bg2">
                <a:lumMod val="75000"/>
              </a:schemeClr>
            </a:solidFill>
            <a:ln w="9525" cmpd="sng">
              <a:solidFill>
                <a:schemeClr val="bg2">
                  <a:lumMod val="75000"/>
                </a:schemeClr>
              </a:solidFill>
              <a:round/>
            </a:ln>
          </p:spPr>
        </p:cxnSp>
        <p:sp>
          <p:nvSpPr>
            <p:cNvPr id="46" name="AutoShape 156"/>
            <p:cNvSpPr>
              <a:spLocks noChangeArrowheads="1"/>
            </p:cNvSpPr>
            <p:nvPr/>
          </p:nvSpPr>
          <p:spPr bwMode="auto">
            <a:xfrm>
              <a:off x="5110" y="1479"/>
              <a:ext cx="1299" cy="351"/>
            </a:xfrm>
            <a:prstGeom prst="roundRect">
              <a:avLst>
                <a:gd name="adj" fmla="val 13273"/>
              </a:avLst>
            </a:prstGeom>
            <a:solidFill>
              <a:schemeClr val="bg2">
                <a:lumMod val="75000"/>
              </a:schemeClr>
            </a:solidFill>
            <a:ln>
              <a:solidFill>
                <a:schemeClr val="bg2">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900" dirty="0">
                  <a:solidFill>
                    <a:prstClr val="white"/>
                  </a:solidFill>
                  <a:cs typeface="+mn-ea"/>
                  <a:sym typeface="+mn-lt"/>
                </a:rPr>
                <a:t>United States</a:t>
              </a:r>
              <a:endParaRPr lang="zh-CN" altLang="en-US" sz="900" dirty="0">
                <a:solidFill>
                  <a:prstClr val="white"/>
                </a:solidFill>
                <a:cs typeface="+mn-ea"/>
                <a:sym typeface="+mn-lt"/>
              </a:endParaRPr>
            </a:p>
          </p:txBody>
        </p:sp>
        <p:sp>
          <p:nvSpPr>
            <p:cNvPr id="47" name="AutoShape 156"/>
            <p:cNvSpPr>
              <a:spLocks noChangeArrowheads="1"/>
            </p:cNvSpPr>
            <p:nvPr/>
          </p:nvSpPr>
          <p:spPr bwMode="auto">
            <a:xfrm>
              <a:off x="4839" y="3159"/>
              <a:ext cx="995" cy="160"/>
            </a:xfrm>
            <a:prstGeom prst="roundRect">
              <a:avLst>
                <a:gd name="adj" fmla="val 13273"/>
              </a:avLst>
            </a:prstGeom>
            <a:solidFill>
              <a:schemeClr val="bg2">
                <a:lumMod val="75000"/>
              </a:schemeClr>
            </a:solidFill>
            <a:ln>
              <a:solidFill>
                <a:schemeClr val="bg2">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900" dirty="0">
                  <a:solidFill>
                    <a:prstClr val="white"/>
                  </a:solidFill>
                  <a:cs typeface="+mn-ea"/>
                  <a:sym typeface="+mn-lt"/>
                </a:rPr>
                <a:t>Shenzhen</a:t>
              </a:r>
              <a:endParaRPr lang="en-US" altLang="zh-CN" sz="900" dirty="0">
                <a:solidFill>
                  <a:prstClr val="white"/>
                </a:solidFill>
                <a:cs typeface="+mn-ea"/>
                <a:sym typeface="+mn-lt"/>
              </a:endParaRPr>
            </a:p>
          </p:txBody>
        </p:sp>
        <p:sp>
          <p:nvSpPr>
            <p:cNvPr id="48" name="AutoShape 156"/>
            <p:cNvSpPr>
              <a:spLocks noChangeArrowheads="1"/>
            </p:cNvSpPr>
            <p:nvPr/>
          </p:nvSpPr>
          <p:spPr bwMode="auto">
            <a:xfrm>
              <a:off x="4755" y="3739"/>
              <a:ext cx="1246" cy="196"/>
            </a:xfrm>
            <a:prstGeom prst="roundRect">
              <a:avLst>
                <a:gd name="adj" fmla="val 13273"/>
              </a:avLst>
            </a:prstGeom>
            <a:solidFill>
              <a:schemeClr val="bg2">
                <a:lumMod val="75000"/>
              </a:schemeClr>
            </a:solidFill>
            <a:ln>
              <a:solidFill>
                <a:schemeClr val="bg2">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900" dirty="0">
                  <a:solidFill>
                    <a:prstClr val="white"/>
                  </a:solidFill>
                  <a:cs typeface="+mn-ea"/>
                  <a:sym typeface="+mn-lt"/>
                </a:rPr>
                <a:t>Hong Kong</a:t>
              </a:r>
              <a:endParaRPr lang="en-US" altLang="zh-CN" sz="900" dirty="0">
                <a:solidFill>
                  <a:prstClr val="white"/>
                </a:solidFill>
                <a:cs typeface="+mn-ea"/>
                <a:sym typeface="+mn-lt"/>
              </a:endParaRPr>
            </a:p>
          </p:txBody>
        </p:sp>
      </p:grpSp>
      <p:sp>
        <p:nvSpPr>
          <p:cNvPr id="49" name="文本框 48"/>
          <p:cNvSpPr txBox="1"/>
          <p:nvPr/>
        </p:nvSpPr>
        <p:spPr>
          <a:xfrm>
            <a:off x="1332230" y="3669030"/>
            <a:ext cx="6120765" cy="1213485"/>
          </a:xfrm>
          <a:prstGeom prst="rect">
            <a:avLst/>
          </a:prstGeom>
          <a:noFill/>
        </p:spPr>
        <p:txBody>
          <a:bodyPr wrap="square" rtlCol="0">
            <a:noAutofit/>
          </a:bodyPr>
          <a:p>
            <a:pPr algn="l"/>
            <a:r>
              <a:rPr sz="1200"/>
              <a:t>Shenzhen Headquarters: No. 26 Wanfu Road,Gantong Industrial Park</a:t>
            </a:r>
            <a:r>
              <a:rPr lang="en-US" sz="1200"/>
              <a:t>,</a:t>
            </a:r>
            <a:r>
              <a:rPr sz="1200"/>
              <a:t>Pinghu Street,</a:t>
            </a:r>
            <a:r>
              <a:rPr sz="1200">
                <a:sym typeface="+mn-ea"/>
              </a:rPr>
              <a:t>Pinghu Community,</a:t>
            </a:r>
            <a:r>
              <a:rPr sz="1200"/>
              <a:t> Longgang District, Shenzhen, Guangdong Province, China</a:t>
            </a:r>
            <a:endParaRPr sz="1200"/>
          </a:p>
          <a:p>
            <a:pPr algn="l"/>
            <a:endParaRPr sz="1200"/>
          </a:p>
          <a:p>
            <a:pPr algn="l"/>
            <a:r>
              <a:rPr sz="1200"/>
              <a:t>Website: www.sgte.cn</a:t>
            </a:r>
            <a:endParaRPr sz="1200"/>
          </a:p>
          <a:p>
            <a:pPr algn="l"/>
            <a:endParaRPr sz="1200"/>
          </a:p>
          <a:p>
            <a:pPr algn="l"/>
            <a:r>
              <a:rPr sz="1200"/>
              <a:t>Phone: 0755-28457600 Fax: 0755-28457601</a:t>
            </a:r>
            <a:endParaRPr sz="1200"/>
          </a:p>
        </p:txBody>
      </p:sp>
    </p:spTree>
    <p:custDataLst>
      <p:tags r:id="rId2"/>
    </p:custDataLst>
  </p:cSld>
  <p:clrMapOvr>
    <a:masterClrMapping/>
  </p:clrMapOvr>
  <p:transition spd="slow" advTm="4000">
    <p:pull/>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 name="矩形 44"/>
          <p:cNvSpPr/>
          <p:nvPr/>
        </p:nvSpPr>
        <p:spPr>
          <a:xfrm>
            <a:off x="6948170" y="195580"/>
            <a:ext cx="1872615" cy="431800"/>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54" name="图片 53"/>
          <p:cNvPicPr>
            <a:picLocks noChangeAspect="1"/>
          </p:cNvPicPr>
          <p:nvPr/>
        </p:nvPicPr>
        <p:blipFill>
          <a:blip r:embed="rId1"/>
          <a:stretch>
            <a:fillRect/>
          </a:stretch>
        </p:blipFill>
        <p:spPr>
          <a:xfrm>
            <a:off x="7854315" y="339725"/>
            <a:ext cx="786130" cy="222885"/>
          </a:xfrm>
          <a:prstGeom prst="rect">
            <a:avLst/>
          </a:prstGeom>
        </p:spPr>
      </p:pic>
      <p:grpSp>
        <p:nvGrpSpPr>
          <p:cNvPr id="5" name="组合 4"/>
          <p:cNvGrpSpPr/>
          <p:nvPr/>
        </p:nvGrpSpPr>
        <p:grpSpPr>
          <a:xfrm>
            <a:off x="828040" y="987425"/>
            <a:ext cx="3121025" cy="3477260"/>
            <a:chOff x="1663" y="1330"/>
            <a:chExt cx="6997" cy="7907"/>
          </a:xfrm>
        </p:grpSpPr>
        <p:sp>
          <p:nvSpPr>
            <p:cNvPr id="84998" name="AutoShape 6"/>
            <p:cNvSpPr>
              <a:spLocks noChangeArrowheads="1"/>
            </p:cNvSpPr>
            <p:nvPr/>
          </p:nvSpPr>
          <p:spPr bwMode="auto">
            <a:xfrm>
              <a:off x="2000" y="1963"/>
              <a:ext cx="5898" cy="5605"/>
            </a:xfrm>
            <a:prstGeom prst="pentagon">
              <a:avLst/>
            </a:prstGeom>
            <a:noFill/>
            <a:ln w="25400">
              <a:solidFill>
                <a:schemeClr val="tx1"/>
              </a:solidFill>
              <a:prstDash val="sysDot"/>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pic>
          <p:nvPicPr>
            <p:cNvPr id="84999" name="Picture 7"/>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178" y="1898"/>
              <a:ext cx="2885" cy="28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85000" name="组合 4"/>
            <p:cNvGrpSpPr/>
            <p:nvPr/>
          </p:nvGrpSpPr>
          <p:grpSpPr bwMode="auto">
            <a:xfrm>
              <a:off x="1663" y="1330"/>
              <a:ext cx="3982" cy="3985"/>
              <a:chOff x="3733576" y="3930057"/>
              <a:chExt cx="1800000" cy="1800000"/>
            </a:xfrm>
          </p:grpSpPr>
          <p:sp>
            <p:nvSpPr>
              <p:cNvPr id="6" name="椭圆 5"/>
              <p:cNvSpPr/>
              <p:nvPr/>
            </p:nvSpPr>
            <p:spPr>
              <a:xfrm>
                <a:off x="4003576" y="4200057"/>
                <a:ext cx="1260000" cy="1260000"/>
              </a:xfrm>
              <a:prstGeom prst="ellipse">
                <a:avLst/>
              </a:prstGeom>
              <a:no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2" name="任意多边形 1"/>
              <p:cNvSpPr/>
              <p:nvPr/>
            </p:nvSpPr>
            <p:spPr>
              <a:xfrm>
                <a:off x="3733576" y="3930057"/>
                <a:ext cx="1800000" cy="1800000"/>
              </a:xfrm>
              <a:custGeom>
                <a:avLst/>
                <a:gdLst>
                  <a:gd name="connsiteX0" fmla="*/ 900000 w 1800000"/>
                  <a:gd name="connsiteY0" fmla="*/ 0 h 1800000"/>
                  <a:gd name="connsiteX1" fmla="*/ 1800000 w 1800000"/>
                  <a:gd name="connsiteY1" fmla="*/ 900000 h 1800000"/>
                  <a:gd name="connsiteX2" fmla="*/ 900000 w 1800000"/>
                  <a:gd name="connsiteY2" fmla="*/ 1800000 h 1800000"/>
                  <a:gd name="connsiteX3" fmla="*/ 0 w 1800000"/>
                  <a:gd name="connsiteY3" fmla="*/ 900000 h 1800000"/>
                  <a:gd name="connsiteX4" fmla="*/ 900000 w 1800000"/>
                  <a:gd name="connsiteY4" fmla="*/ 0 h 1800000"/>
                  <a:gd name="connsiteX5" fmla="*/ 900000 w 1800000"/>
                  <a:gd name="connsiteY5" fmla="*/ 270000 h 1800000"/>
                  <a:gd name="connsiteX6" fmla="*/ 270000 w 1800000"/>
                  <a:gd name="connsiteY6" fmla="*/ 900000 h 1800000"/>
                  <a:gd name="connsiteX7" fmla="*/ 900000 w 1800000"/>
                  <a:gd name="connsiteY7" fmla="*/ 1530000 h 1800000"/>
                  <a:gd name="connsiteX8" fmla="*/ 1530000 w 1800000"/>
                  <a:gd name="connsiteY8" fmla="*/ 900000 h 1800000"/>
                  <a:gd name="connsiteX9" fmla="*/ 900000 w 1800000"/>
                  <a:gd name="connsiteY9" fmla="*/ 27000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000" h="1800000">
                    <a:moveTo>
                      <a:pt x="900000" y="0"/>
                    </a:moveTo>
                    <a:cubicBezTo>
                      <a:pt x="1397056" y="0"/>
                      <a:pt x="1800000" y="402944"/>
                      <a:pt x="1800000" y="900000"/>
                    </a:cubicBezTo>
                    <a:cubicBezTo>
                      <a:pt x="1800000" y="1397056"/>
                      <a:pt x="1397056" y="1800000"/>
                      <a:pt x="900000" y="1800000"/>
                    </a:cubicBezTo>
                    <a:cubicBezTo>
                      <a:pt x="402944" y="1800000"/>
                      <a:pt x="0" y="1397056"/>
                      <a:pt x="0" y="900000"/>
                    </a:cubicBezTo>
                    <a:cubicBezTo>
                      <a:pt x="0" y="402944"/>
                      <a:pt x="402944" y="0"/>
                      <a:pt x="900000" y="0"/>
                    </a:cubicBezTo>
                    <a:close/>
                    <a:moveTo>
                      <a:pt x="900000" y="270000"/>
                    </a:moveTo>
                    <a:cubicBezTo>
                      <a:pt x="552061" y="270000"/>
                      <a:pt x="270000" y="552061"/>
                      <a:pt x="270000" y="900000"/>
                    </a:cubicBezTo>
                    <a:cubicBezTo>
                      <a:pt x="270000" y="1247939"/>
                      <a:pt x="552061" y="1530000"/>
                      <a:pt x="900000" y="1530000"/>
                    </a:cubicBezTo>
                    <a:cubicBezTo>
                      <a:pt x="1247939" y="1530000"/>
                      <a:pt x="1530000" y="1247939"/>
                      <a:pt x="1530000" y="900000"/>
                    </a:cubicBezTo>
                    <a:cubicBezTo>
                      <a:pt x="1530000" y="552061"/>
                      <a:pt x="1247939" y="270000"/>
                      <a:pt x="900000" y="270000"/>
                    </a:cubicBezTo>
                    <a:close/>
                  </a:path>
                </a:pathLst>
              </a:custGeom>
              <a:solidFill>
                <a:schemeClr val="accent1"/>
              </a:soli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8" name="椭圆 7"/>
              <p:cNvSpPr/>
              <p:nvPr/>
            </p:nvSpPr>
            <p:spPr>
              <a:xfrm>
                <a:off x="3733576" y="3930057"/>
                <a:ext cx="1800000" cy="1800000"/>
              </a:xfrm>
              <a:prstGeom prst="ellipse">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pic>
          <p:nvPicPr>
            <p:cNvPr id="85021" name="圆角矩形 53"/>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724228">
              <a:off x="3915" y="7015"/>
              <a:ext cx="1023" cy="993"/>
            </a:xfrm>
            <a:prstGeom prst="rect">
              <a:avLst/>
            </a:prstGeom>
            <a:noFill/>
            <a:extLst>
              <a:ext uri="{909E8E84-426E-40DD-AFC4-6F175D3DCCD1}">
                <a14:hiddenFill xmlns:a14="http://schemas.microsoft.com/office/drawing/2010/main">
                  <a:solidFill>
                    <a:srgbClr val="FFFFFF"/>
                  </a:solidFill>
                </a14:hiddenFill>
              </a:ext>
            </a:extLst>
          </p:spPr>
        </p:pic>
        <p:sp>
          <p:nvSpPr>
            <p:cNvPr id="102" name="Freeform 23"/>
            <p:cNvSpPr/>
            <p:nvPr/>
          </p:nvSpPr>
          <p:spPr bwMode="auto">
            <a:xfrm>
              <a:off x="7236" y="4636"/>
              <a:ext cx="757" cy="677"/>
            </a:xfrm>
            <a:custGeom>
              <a:avLst/>
              <a:gdLst>
                <a:gd name="T0" fmla="*/ 167 w 511"/>
                <a:gd name="T1" fmla="*/ 459 h 459"/>
                <a:gd name="T2" fmla="*/ 101 w 511"/>
                <a:gd name="T3" fmla="*/ 420 h 459"/>
                <a:gd name="T4" fmla="*/ 12 w 511"/>
                <a:gd name="T5" fmla="*/ 267 h 459"/>
                <a:gd name="T6" fmla="*/ 12 w 511"/>
                <a:gd name="T7" fmla="*/ 191 h 459"/>
                <a:gd name="T8" fmla="*/ 101 w 511"/>
                <a:gd name="T9" fmla="*/ 38 h 459"/>
                <a:gd name="T10" fmla="*/ 167 w 511"/>
                <a:gd name="T11" fmla="*/ 0 h 459"/>
                <a:gd name="T12" fmla="*/ 344 w 511"/>
                <a:gd name="T13" fmla="*/ 0 h 459"/>
                <a:gd name="T14" fmla="*/ 410 w 511"/>
                <a:gd name="T15" fmla="*/ 38 h 459"/>
                <a:gd name="T16" fmla="*/ 498 w 511"/>
                <a:gd name="T17" fmla="*/ 191 h 459"/>
                <a:gd name="T18" fmla="*/ 498 w 511"/>
                <a:gd name="T19" fmla="*/ 267 h 459"/>
                <a:gd name="T20" fmla="*/ 410 w 511"/>
                <a:gd name="T21" fmla="*/ 420 h 459"/>
                <a:gd name="T22" fmla="*/ 344 w 511"/>
                <a:gd name="T23" fmla="*/ 459 h 459"/>
                <a:gd name="T24" fmla="*/ 167 w 511"/>
                <a:gd name="T25" fmla="*/ 459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1" h="459">
                  <a:moveTo>
                    <a:pt x="167" y="459"/>
                  </a:moveTo>
                  <a:cubicBezTo>
                    <a:pt x="141" y="459"/>
                    <a:pt x="113" y="443"/>
                    <a:pt x="101" y="420"/>
                  </a:cubicBezTo>
                  <a:cubicBezTo>
                    <a:pt x="12" y="267"/>
                    <a:pt x="12" y="267"/>
                    <a:pt x="12" y="267"/>
                  </a:cubicBezTo>
                  <a:cubicBezTo>
                    <a:pt x="0" y="245"/>
                    <a:pt x="0" y="213"/>
                    <a:pt x="12" y="191"/>
                  </a:cubicBezTo>
                  <a:cubicBezTo>
                    <a:pt x="101" y="38"/>
                    <a:pt x="101" y="38"/>
                    <a:pt x="101" y="38"/>
                  </a:cubicBezTo>
                  <a:cubicBezTo>
                    <a:pt x="113" y="16"/>
                    <a:pt x="141" y="0"/>
                    <a:pt x="167" y="0"/>
                  </a:cubicBezTo>
                  <a:cubicBezTo>
                    <a:pt x="344" y="0"/>
                    <a:pt x="344" y="0"/>
                    <a:pt x="344" y="0"/>
                  </a:cubicBezTo>
                  <a:cubicBezTo>
                    <a:pt x="369" y="0"/>
                    <a:pt x="397" y="16"/>
                    <a:pt x="410" y="38"/>
                  </a:cubicBezTo>
                  <a:cubicBezTo>
                    <a:pt x="498" y="191"/>
                    <a:pt x="498" y="191"/>
                    <a:pt x="498" y="191"/>
                  </a:cubicBezTo>
                  <a:cubicBezTo>
                    <a:pt x="511" y="213"/>
                    <a:pt x="511" y="245"/>
                    <a:pt x="498" y="267"/>
                  </a:cubicBezTo>
                  <a:cubicBezTo>
                    <a:pt x="410" y="420"/>
                    <a:pt x="410" y="420"/>
                    <a:pt x="410" y="420"/>
                  </a:cubicBezTo>
                  <a:cubicBezTo>
                    <a:pt x="397" y="443"/>
                    <a:pt x="369" y="459"/>
                    <a:pt x="344" y="459"/>
                  </a:cubicBezTo>
                  <a:lnTo>
                    <a:pt x="167" y="459"/>
                  </a:lnTo>
                  <a:close/>
                </a:path>
              </a:pathLst>
            </a:custGeom>
            <a:gradFill>
              <a:gsLst>
                <a:gs pos="0">
                  <a:srgbClr val="F1F1F1"/>
                </a:gs>
                <a:gs pos="100000">
                  <a:schemeClr val="bg1"/>
                </a:gs>
              </a:gsLst>
              <a:lin ang="5400000" scaled="1"/>
            </a:gradFill>
            <a:ln w="28575" cap="flat">
              <a:gradFill>
                <a:gsLst>
                  <a:gs pos="0">
                    <a:schemeClr val="bg1"/>
                  </a:gs>
                  <a:gs pos="100000">
                    <a:srgbClr val="DDDDDD"/>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17" name="Oval 53"/>
            <p:cNvSpPr>
              <a:spLocks noChangeArrowheads="1"/>
            </p:cNvSpPr>
            <p:nvPr/>
          </p:nvSpPr>
          <p:spPr bwMode="auto">
            <a:xfrm>
              <a:off x="1743" y="5837"/>
              <a:ext cx="1650" cy="1641"/>
            </a:xfrm>
            <a:prstGeom prst="ellipse">
              <a:avLst/>
            </a:pr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 name="Oval 53"/>
            <p:cNvSpPr>
              <a:spLocks noChangeArrowheads="1"/>
            </p:cNvSpPr>
            <p:nvPr/>
          </p:nvSpPr>
          <p:spPr bwMode="auto">
            <a:xfrm>
              <a:off x="6398" y="2666"/>
              <a:ext cx="1076" cy="1070"/>
            </a:xfrm>
            <a:prstGeom prst="ellipse">
              <a:avLst/>
            </a:pr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nvGrpSpPr>
            <p:cNvPr id="85036" name="Group 44"/>
            <p:cNvGrpSpPr/>
            <p:nvPr/>
          </p:nvGrpSpPr>
          <p:grpSpPr bwMode="auto">
            <a:xfrm>
              <a:off x="4950" y="5513"/>
              <a:ext cx="3710" cy="3725"/>
              <a:chOff x="3840" y="1570"/>
              <a:chExt cx="1770" cy="1776"/>
            </a:xfrm>
          </p:grpSpPr>
          <p:grpSp>
            <p:nvGrpSpPr>
              <p:cNvPr id="85037" name="组合 54"/>
              <p:cNvGrpSpPr/>
              <p:nvPr/>
            </p:nvGrpSpPr>
            <p:grpSpPr bwMode="auto">
              <a:xfrm>
                <a:off x="4334" y="1994"/>
                <a:ext cx="776" cy="776"/>
                <a:chOff x="4619504" y="2380975"/>
                <a:chExt cx="3138274" cy="3138274"/>
              </a:xfrm>
            </p:grpSpPr>
            <p:grpSp>
              <p:nvGrpSpPr>
                <p:cNvPr id="4" name="椭圆 56"/>
                <p:cNvGrpSpPr/>
                <p:nvPr/>
              </p:nvGrpSpPr>
              <p:grpSpPr bwMode="auto">
                <a:xfrm>
                  <a:off x="4603676" y="2372160"/>
                  <a:ext cx="3169927" cy="3155901"/>
                  <a:chOff x="5407152" y="2743200"/>
                  <a:chExt cx="1377696" cy="1371600"/>
                </a:xfrm>
              </p:grpSpPr>
              <p:pic>
                <p:nvPicPr>
                  <p:cNvPr id="85039" name="椭圆 5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07152" y="2743200"/>
                    <a:ext cx="1377696" cy="1371600"/>
                  </a:xfrm>
                  <a:prstGeom prst="rect">
                    <a:avLst/>
                  </a:prstGeom>
                  <a:noFill/>
                  <a:extLst>
                    <a:ext uri="{909E8E84-426E-40DD-AFC4-6F175D3DCCD1}">
                      <a14:hiddenFill xmlns:a14="http://schemas.microsoft.com/office/drawing/2010/main">
                        <a:solidFill>
                          <a:srgbClr val="FFFFFF"/>
                        </a:solidFill>
                      </a14:hiddenFill>
                    </a:ext>
                  </a:extLst>
                </p:spPr>
              </p:pic>
              <p:sp>
                <p:nvSpPr>
                  <p:cNvPr id="85040" name="Text Box 48"/>
                  <p:cNvSpPr txBox="1">
                    <a:spLocks noChangeArrowheads="1"/>
                  </p:cNvSpPr>
                  <p:nvPr/>
                </p:nvSpPr>
                <p:spPr bwMode="auto">
                  <a:xfrm rot="5400000">
                    <a:off x="5613775" y="2946775"/>
                    <a:ext cx="964451" cy="964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10800000" vert="eaVert"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zh-CN">
                      <a:solidFill>
                        <a:srgbClr val="FFFFFF"/>
                      </a:solidFill>
                      <a:ea typeface="微软雅黑" panose="020B0503020204020204" pitchFamily="34" charset="-122"/>
                    </a:endParaRPr>
                  </a:p>
                </p:txBody>
              </p:sp>
            </p:grpSp>
            <p:sp>
              <p:nvSpPr>
                <p:cNvPr id="85041" name="圆角矩形 57"/>
                <p:cNvSpPr>
                  <a:spLocks noChangeArrowheads="1"/>
                </p:cNvSpPr>
                <p:nvPr/>
              </p:nvSpPr>
              <p:spPr bwMode="auto">
                <a:xfrm rot="2700000">
                  <a:off x="5030747" y="2792218"/>
                  <a:ext cx="2315789" cy="2315789"/>
                </a:xfrm>
                <a:prstGeom prst="roundRect">
                  <a:avLst>
                    <a:gd name="adj" fmla="val 50000"/>
                  </a:avLst>
                </a:prstGeom>
                <a:gradFill rotWithShape="1">
                  <a:gsLst>
                    <a:gs pos="0">
                      <a:srgbClr val="B8BBBC"/>
                    </a:gs>
                    <a:gs pos="100000">
                      <a:schemeClr val="bg1"/>
                    </a:gs>
                  </a:gsLst>
                  <a:lin ang="5400000"/>
                </a:gradFill>
                <a:ln>
                  <a:noFill/>
                </a:ln>
                <a:extLst>
                  <a:ext uri="{91240B29-F687-4F45-9708-019B960494DF}">
                    <a14:hiddenLine xmlns:a14="http://schemas.microsoft.com/office/drawing/2010/main" w="12700">
                      <a:solidFill>
                        <a:srgbClr val="000000"/>
                      </a:solidFill>
                      <a:miter lim="800000"/>
                      <a:headEnd/>
                      <a:tailEnd/>
                    </a14:hiddenLine>
                  </a:ext>
                </a:extLst>
              </p:spPr>
              <p:txBody>
                <a:bodyPr rot="10800000" vert="eaVert" anchor="ctr"/>
                <a:lstStyle/>
                <a:p>
                  <a:pPr algn="ctr"/>
                  <a:endParaRPr lang="zh-CN" altLang="zh-CN">
                    <a:solidFill>
                      <a:srgbClr val="FFFFFF"/>
                    </a:solidFill>
                    <a:ea typeface="微软雅黑" panose="020B0503020204020204" pitchFamily="34" charset="-122"/>
                  </a:endParaRPr>
                </a:p>
              </p:txBody>
            </p:sp>
          </p:grpSp>
          <p:grpSp>
            <p:nvGrpSpPr>
              <p:cNvPr id="21" name="组合 2"/>
              <p:cNvGrpSpPr/>
              <p:nvPr/>
            </p:nvGrpSpPr>
            <p:grpSpPr>
              <a:xfrm>
                <a:off x="4131" y="1792"/>
                <a:ext cx="1188" cy="1187"/>
                <a:chOff x="10012420" y="-396754"/>
                <a:chExt cx="1425600" cy="1425600"/>
              </a:xfrm>
              <a:effectLst>
                <a:outerShdw blurRad="279400" dist="63500" dir="5400000" sx="102000" sy="102000" algn="t" rotWithShape="0">
                  <a:prstClr val="black">
                    <a:alpha val="28000"/>
                  </a:prstClr>
                </a:outerShdw>
              </a:effectLst>
            </p:grpSpPr>
            <p:sp>
              <p:nvSpPr>
                <p:cNvPr id="26" name="Freeform 15"/>
                <p:cNvSpPr/>
                <p:nvPr/>
              </p:nvSpPr>
              <p:spPr bwMode="auto">
                <a:xfrm>
                  <a:off x="10012420" y="-396754"/>
                  <a:ext cx="1425600" cy="1425600"/>
                </a:xfrm>
                <a:custGeom>
                  <a:avLst/>
                  <a:gdLst>
                    <a:gd name="T0" fmla="*/ 744 w 794"/>
                    <a:gd name="T1" fmla="*/ 323 h 794"/>
                    <a:gd name="T2" fmla="*/ 733 w 794"/>
                    <a:gd name="T3" fmla="*/ 284 h 794"/>
                    <a:gd name="T4" fmla="*/ 755 w 794"/>
                    <a:gd name="T5" fmla="*/ 224 h 794"/>
                    <a:gd name="T6" fmla="*/ 696 w 794"/>
                    <a:gd name="T7" fmla="*/ 219 h 794"/>
                    <a:gd name="T8" fmla="*/ 706 w 794"/>
                    <a:gd name="T9" fmla="*/ 157 h 794"/>
                    <a:gd name="T10" fmla="*/ 678 w 794"/>
                    <a:gd name="T11" fmla="*/ 124 h 794"/>
                    <a:gd name="T12" fmla="*/ 614 w 794"/>
                    <a:gd name="T13" fmla="*/ 125 h 794"/>
                    <a:gd name="T14" fmla="*/ 618 w 794"/>
                    <a:gd name="T15" fmla="*/ 67 h 794"/>
                    <a:gd name="T16" fmla="*/ 555 w 794"/>
                    <a:gd name="T17" fmla="*/ 80 h 794"/>
                    <a:gd name="T18" fmla="*/ 518 w 794"/>
                    <a:gd name="T19" fmla="*/ 65 h 794"/>
                    <a:gd name="T20" fmla="*/ 485 w 794"/>
                    <a:gd name="T21" fmla="*/ 10 h 794"/>
                    <a:gd name="T22" fmla="*/ 445 w 794"/>
                    <a:gd name="T23" fmla="*/ 53 h 794"/>
                    <a:gd name="T24" fmla="*/ 402 w 794"/>
                    <a:gd name="T25" fmla="*/ 6 h 794"/>
                    <a:gd name="T26" fmla="*/ 359 w 794"/>
                    <a:gd name="T27" fmla="*/ 8 h 794"/>
                    <a:gd name="T28" fmla="*/ 320 w 794"/>
                    <a:gd name="T29" fmla="*/ 59 h 794"/>
                    <a:gd name="T30" fmla="*/ 276 w 794"/>
                    <a:gd name="T31" fmla="*/ 19 h 794"/>
                    <a:gd name="T32" fmla="*/ 248 w 794"/>
                    <a:gd name="T33" fmla="*/ 77 h 794"/>
                    <a:gd name="T34" fmla="*/ 213 w 794"/>
                    <a:gd name="T35" fmla="*/ 96 h 794"/>
                    <a:gd name="T36" fmla="*/ 149 w 794"/>
                    <a:gd name="T37" fmla="*/ 88 h 794"/>
                    <a:gd name="T38" fmla="*/ 158 w 794"/>
                    <a:gd name="T39" fmla="*/ 146 h 794"/>
                    <a:gd name="T40" fmla="*/ 94 w 794"/>
                    <a:gd name="T41" fmla="*/ 150 h 794"/>
                    <a:gd name="T42" fmla="*/ 69 w 794"/>
                    <a:gd name="T43" fmla="*/ 185 h 794"/>
                    <a:gd name="T44" fmla="*/ 85 w 794"/>
                    <a:gd name="T45" fmla="*/ 247 h 794"/>
                    <a:gd name="T46" fmla="*/ 26 w 794"/>
                    <a:gd name="T47" fmla="*/ 257 h 794"/>
                    <a:gd name="T48" fmla="*/ 54 w 794"/>
                    <a:gd name="T49" fmla="*/ 314 h 794"/>
                    <a:gd name="T50" fmla="*/ 46 w 794"/>
                    <a:gd name="T51" fmla="*/ 354 h 794"/>
                    <a:gd name="T52" fmla="*/ 1 w 794"/>
                    <a:gd name="T53" fmla="*/ 399 h 794"/>
                    <a:gd name="T54" fmla="*/ 52 w 794"/>
                    <a:gd name="T55" fmla="*/ 428 h 794"/>
                    <a:gd name="T56" fmla="*/ 15 w 794"/>
                    <a:gd name="T57" fmla="*/ 480 h 794"/>
                    <a:gd name="T58" fmla="*/ 27 w 794"/>
                    <a:gd name="T59" fmla="*/ 522 h 794"/>
                    <a:gd name="T60" fmla="*/ 85 w 794"/>
                    <a:gd name="T61" fmla="*/ 548 h 794"/>
                    <a:gd name="T62" fmla="*/ 56 w 794"/>
                    <a:gd name="T63" fmla="*/ 600 h 794"/>
                    <a:gd name="T64" fmla="*/ 118 w 794"/>
                    <a:gd name="T65" fmla="*/ 615 h 794"/>
                    <a:gd name="T66" fmla="*/ 145 w 794"/>
                    <a:gd name="T67" fmla="*/ 645 h 794"/>
                    <a:gd name="T68" fmla="*/ 151 w 794"/>
                    <a:gd name="T69" fmla="*/ 709 h 794"/>
                    <a:gd name="T70" fmla="*/ 206 w 794"/>
                    <a:gd name="T71" fmla="*/ 687 h 794"/>
                    <a:gd name="T72" fmla="*/ 224 w 794"/>
                    <a:gd name="T73" fmla="*/ 748 h 794"/>
                    <a:gd name="T74" fmla="*/ 264 w 794"/>
                    <a:gd name="T75" fmla="*/ 765 h 794"/>
                    <a:gd name="T76" fmla="*/ 321 w 794"/>
                    <a:gd name="T77" fmla="*/ 736 h 794"/>
                    <a:gd name="T78" fmla="*/ 343 w 794"/>
                    <a:gd name="T79" fmla="*/ 791 h 794"/>
                    <a:gd name="T80" fmla="*/ 394 w 794"/>
                    <a:gd name="T81" fmla="*/ 751 h 794"/>
                    <a:gd name="T82" fmla="*/ 434 w 794"/>
                    <a:gd name="T83" fmla="*/ 750 h 794"/>
                    <a:gd name="T84" fmla="*/ 487 w 794"/>
                    <a:gd name="T85" fmla="*/ 784 h 794"/>
                    <a:gd name="T86" fmla="*/ 505 w 794"/>
                    <a:gd name="T87" fmla="*/ 728 h 794"/>
                    <a:gd name="T88" fmla="*/ 564 w 794"/>
                    <a:gd name="T89" fmla="*/ 752 h 794"/>
                    <a:gd name="T90" fmla="*/ 602 w 794"/>
                    <a:gd name="T91" fmla="*/ 731 h 794"/>
                    <a:gd name="T92" fmla="*/ 615 w 794"/>
                    <a:gd name="T93" fmla="*/ 669 h 794"/>
                    <a:gd name="T94" fmla="*/ 671 w 794"/>
                    <a:gd name="T95" fmla="*/ 685 h 794"/>
                    <a:gd name="T96" fmla="*/ 672 w 794"/>
                    <a:gd name="T97" fmla="*/ 621 h 794"/>
                    <a:gd name="T98" fmla="*/ 695 w 794"/>
                    <a:gd name="T99" fmla="*/ 589 h 794"/>
                    <a:gd name="T100" fmla="*/ 756 w 794"/>
                    <a:gd name="T101" fmla="*/ 569 h 794"/>
                    <a:gd name="T102" fmla="*/ 723 w 794"/>
                    <a:gd name="T103" fmla="*/ 520 h 794"/>
                    <a:gd name="T104" fmla="*/ 778 w 794"/>
                    <a:gd name="T105" fmla="*/ 488 h 794"/>
                    <a:gd name="T106" fmla="*/ 786 w 794"/>
                    <a:gd name="T107" fmla="*/ 446 h 794"/>
                    <a:gd name="T108" fmla="*/ 745 w 794"/>
                    <a:gd name="T109" fmla="*/ 397 h 794"/>
                    <a:gd name="T110" fmla="*/ 794 w 794"/>
                    <a:gd name="T111" fmla="*/ 363 h 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94" h="794">
                      <a:moveTo>
                        <a:pt x="790" y="337"/>
                      </a:moveTo>
                      <a:cubicBezTo>
                        <a:pt x="790" y="333"/>
                        <a:pt x="787" y="330"/>
                        <a:pt x="783" y="329"/>
                      </a:cubicBezTo>
                      <a:cubicBezTo>
                        <a:pt x="744" y="323"/>
                        <a:pt x="744" y="323"/>
                        <a:pt x="744" y="323"/>
                      </a:cubicBezTo>
                      <a:cubicBezTo>
                        <a:pt x="740" y="322"/>
                        <a:pt x="736" y="319"/>
                        <a:pt x="735" y="315"/>
                      </a:cubicBezTo>
                      <a:cubicBezTo>
                        <a:pt x="730" y="295"/>
                        <a:pt x="730" y="295"/>
                        <a:pt x="730" y="295"/>
                      </a:cubicBezTo>
                      <a:cubicBezTo>
                        <a:pt x="729" y="291"/>
                        <a:pt x="730" y="286"/>
                        <a:pt x="733" y="284"/>
                      </a:cubicBezTo>
                      <a:cubicBezTo>
                        <a:pt x="763" y="258"/>
                        <a:pt x="763" y="258"/>
                        <a:pt x="763" y="258"/>
                      </a:cubicBezTo>
                      <a:cubicBezTo>
                        <a:pt x="766" y="256"/>
                        <a:pt x="767" y="251"/>
                        <a:pt x="766" y="248"/>
                      </a:cubicBezTo>
                      <a:cubicBezTo>
                        <a:pt x="755" y="224"/>
                        <a:pt x="755" y="224"/>
                        <a:pt x="755" y="224"/>
                      </a:cubicBezTo>
                      <a:cubicBezTo>
                        <a:pt x="754" y="221"/>
                        <a:pt x="749" y="218"/>
                        <a:pt x="746" y="219"/>
                      </a:cubicBezTo>
                      <a:cubicBezTo>
                        <a:pt x="706" y="224"/>
                        <a:pt x="706" y="224"/>
                        <a:pt x="706" y="224"/>
                      </a:cubicBezTo>
                      <a:cubicBezTo>
                        <a:pt x="703" y="225"/>
                        <a:pt x="698" y="222"/>
                        <a:pt x="696" y="219"/>
                      </a:cubicBezTo>
                      <a:cubicBezTo>
                        <a:pt x="685" y="201"/>
                        <a:pt x="685" y="201"/>
                        <a:pt x="685" y="201"/>
                      </a:cubicBezTo>
                      <a:cubicBezTo>
                        <a:pt x="683" y="198"/>
                        <a:pt x="683" y="193"/>
                        <a:pt x="685" y="190"/>
                      </a:cubicBezTo>
                      <a:cubicBezTo>
                        <a:pt x="706" y="157"/>
                        <a:pt x="706" y="157"/>
                        <a:pt x="706" y="157"/>
                      </a:cubicBezTo>
                      <a:cubicBezTo>
                        <a:pt x="708" y="154"/>
                        <a:pt x="708" y="149"/>
                        <a:pt x="705" y="146"/>
                      </a:cubicBezTo>
                      <a:cubicBezTo>
                        <a:pt x="688" y="126"/>
                        <a:pt x="688" y="126"/>
                        <a:pt x="688" y="126"/>
                      </a:cubicBezTo>
                      <a:cubicBezTo>
                        <a:pt x="686" y="124"/>
                        <a:pt x="681" y="123"/>
                        <a:pt x="678" y="124"/>
                      </a:cubicBezTo>
                      <a:cubicBezTo>
                        <a:pt x="642" y="141"/>
                        <a:pt x="642" y="141"/>
                        <a:pt x="642" y="141"/>
                      </a:cubicBezTo>
                      <a:cubicBezTo>
                        <a:pt x="638" y="142"/>
                        <a:pt x="633" y="142"/>
                        <a:pt x="631" y="139"/>
                      </a:cubicBezTo>
                      <a:cubicBezTo>
                        <a:pt x="614" y="125"/>
                        <a:pt x="614" y="125"/>
                        <a:pt x="614" y="125"/>
                      </a:cubicBezTo>
                      <a:cubicBezTo>
                        <a:pt x="611" y="123"/>
                        <a:pt x="610" y="118"/>
                        <a:pt x="611" y="115"/>
                      </a:cubicBezTo>
                      <a:cubicBezTo>
                        <a:pt x="622" y="76"/>
                        <a:pt x="622" y="76"/>
                        <a:pt x="622" y="76"/>
                      </a:cubicBezTo>
                      <a:cubicBezTo>
                        <a:pt x="623" y="73"/>
                        <a:pt x="621" y="69"/>
                        <a:pt x="618" y="67"/>
                      </a:cubicBezTo>
                      <a:cubicBezTo>
                        <a:pt x="595" y="53"/>
                        <a:pt x="595" y="53"/>
                        <a:pt x="595" y="53"/>
                      </a:cubicBezTo>
                      <a:cubicBezTo>
                        <a:pt x="592" y="51"/>
                        <a:pt x="587" y="51"/>
                        <a:pt x="585" y="54"/>
                      </a:cubicBezTo>
                      <a:cubicBezTo>
                        <a:pt x="555" y="80"/>
                        <a:pt x="555" y="80"/>
                        <a:pt x="555" y="80"/>
                      </a:cubicBezTo>
                      <a:cubicBezTo>
                        <a:pt x="552" y="83"/>
                        <a:pt x="548" y="84"/>
                        <a:pt x="544" y="82"/>
                      </a:cubicBezTo>
                      <a:cubicBezTo>
                        <a:pt x="524" y="74"/>
                        <a:pt x="524" y="74"/>
                        <a:pt x="524" y="74"/>
                      </a:cubicBezTo>
                      <a:cubicBezTo>
                        <a:pt x="521" y="72"/>
                        <a:pt x="518" y="68"/>
                        <a:pt x="518" y="65"/>
                      </a:cubicBezTo>
                      <a:cubicBezTo>
                        <a:pt x="517" y="25"/>
                        <a:pt x="517" y="25"/>
                        <a:pt x="517" y="25"/>
                      </a:cubicBezTo>
                      <a:cubicBezTo>
                        <a:pt x="517" y="21"/>
                        <a:pt x="514" y="17"/>
                        <a:pt x="510" y="16"/>
                      </a:cubicBezTo>
                      <a:cubicBezTo>
                        <a:pt x="485" y="10"/>
                        <a:pt x="485" y="10"/>
                        <a:pt x="485" y="10"/>
                      </a:cubicBezTo>
                      <a:cubicBezTo>
                        <a:pt x="481" y="9"/>
                        <a:pt x="477" y="11"/>
                        <a:pt x="475" y="14"/>
                      </a:cubicBezTo>
                      <a:cubicBezTo>
                        <a:pt x="455" y="48"/>
                        <a:pt x="455" y="48"/>
                        <a:pt x="455" y="48"/>
                      </a:cubicBezTo>
                      <a:cubicBezTo>
                        <a:pt x="453" y="51"/>
                        <a:pt x="448" y="53"/>
                        <a:pt x="445" y="53"/>
                      </a:cubicBezTo>
                      <a:cubicBezTo>
                        <a:pt x="423" y="51"/>
                        <a:pt x="423" y="51"/>
                        <a:pt x="423" y="51"/>
                      </a:cubicBezTo>
                      <a:cubicBezTo>
                        <a:pt x="420" y="50"/>
                        <a:pt x="416" y="47"/>
                        <a:pt x="415" y="44"/>
                      </a:cubicBezTo>
                      <a:cubicBezTo>
                        <a:pt x="402" y="6"/>
                        <a:pt x="402" y="6"/>
                        <a:pt x="402" y="6"/>
                      </a:cubicBezTo>
                      <a:cubicBezTo>
                        <a:pt x="401" y="3"/>
                        <a:pt x="397" y="0"/>
                        <a:pt x="393" y="0"/>
                      </a:cubicBezTo>
                      <a:cubicBezTo>
                        <a:pt x="367" y="1"/>
                        <a:pt x="367" y="1"/>
                        <a:pt x="367" y="1"/>
                      </a:cubicBezTo>
                      <a:cubicBezTo>
                        <a:pt x="363" y="2"/>
                        <a:pt x="359" y="5"/>
                        <a:pt x="359" y="8"/>
                      </a:cubicBezTo>
                      <a:cubicBezTo>
                        <a:pt x="349" y="47"/>
                        <a:pt x="349" y="47"/>
                        <a:pt x="349" y="47"/>
                      </a:cubicBezTo>
                      <a:cubicBezTo>
                        <a:pt x="348" y="50"/>
                        <a:pt x="345" y="54"/>
                        <a:pt x="341" y="54"/>
                      </a:cubicBezTo>
                      <a:cubicBezTo>
                        <a:pt x="320" y="59"/>
                        <a:pt x="320" y="59"/>
                        <a:pt x="320" y="59"/>
                      </a:cubicBezTo>
                      <a:cubicBezTo>
                        <a:pt x="317" y="59"/>
                        <a:pt x="312" y="57"/>
                        <a:pt x="310" y="55"/>
                      </a:cubicBezTo>
                      <a:cubicBezTo>
                        <a:pt x="286" y="22"/>
                        <a:pt x="286" y="22"/>
                        <a:pt x="286" y="22"/>
                      </a:cubicBezTo>
                      <a:cubicBezTo>
                        <a:pt x="284" y="19"/>
                        <a:pt x="280" y="18"/>
                        <a:pt x="276" y="19"/>
                      </a:cubicBezTo>
                      <a:cubicBezTo>
                        <a:pt x="251" y="28"/>
                        <a:pt x="251" y="28"/>
                        <a:pt x="251" y="28"/>
                      </a:cubicBezTo>
                      <a:cubicBezTo>
                        <a:pt x="248" y="29"/>
                        <a:pt x="245" y="33"/>
                        <a:pt x="246" y="37"/>
                      </a:cubicBezTo>
                      <a:cubicBezTo>
                        <a:pt x="248" y="77"/>
                        <a:pt x="248" y="77"/>
                        <a:pt x="248" y="77"/>
                      </a:cubicBezTo>
                      <a:cubicBezTo>
                        <a:pt x="248" y="80"/>
                        <a:pt x="246" y="85"/>
                        <a:pt x="243" y="86"/>
                      </a:cubicBezTo>
                      <a:cubicBezTo>
                        <a:pt x="224" y="97"/>
                        <a:pt x="224" y="97"/>
                        <a:pt x="224" y="97"/>
                      </a:cubicBezTo>
                      <a:cubicBezTo>
                        <a:pt x="221" y="98"/>
                        <a:pt x="216" y="98"/>
                        <a:pt x="213" y="96"/>
                      </a:cubicBezTo>
                      <a:cubicBezTo>
                        <a:pt x="181" y="72"/>
                        <a:pt x="181" y="72"/>
                        <a:pt x="181" y="72"/>
                      </a:cubicBezTo>
                      <a:cubicBezTo>
                        <a:pt x="178" y="70"/>
                        <a:pt x="173" y="70"/>
                        <a:pt x="170" y="72"/>
                      </a:cubicBezTo>
                      <a:cubicBezTo>
                        <a:pt x="149" y="88"/>
                        <a:pt x="149" y="88"/>
                        <a:pt x="149" y="88"/>
                      </a:cubicBezTo>
                      <a:cubicBezTo>
                        <a:pt x="146" y="90"/>
                        <a:pt x="145" y="94"/>
                        <a:pt x="146" y="98"/>
                      </a:cubicBezTo>
                      <a:cubicBezTo>
                        <a:pt x="160" y="135"/>
                        <a:pt x="160" y="135"/>
                        <a:pt x="160" y="135"/>
                      </a:cubicBezTo>
                      <a:cubicBezTo>
                        <a:pt x="161" y="138"/>
                        <a:pt x="160" y="143"/>
                        <a:pt x="158" y="146"/>
                      </a:cubicBezTo>
                      <a:cubicBezTo>
                        <a:pt x="143" y="161"/>
                        <a:pt x="143" y="161"/>
                        <a:pt x="143" y="161"/>
                      </a:cubicBezTo>
                      <a:cubicBezTo>
                        <a:pt x="140" y="164"/>
                        <a:pt x="135" y="165"/>
                        <a:pt x="132" y="164"/>
                      </a:cubicBezTo>
                      <a:cubicBezTo>
                        <a:pt x="94" y="150"/>
                        <a:pt x="94" y="150"/>
                        <a:pt x="94" y="150"/>
                      </a:cubicBezTo>
                      <a:cubicBezTo>
                        <a:pt x="91" y="149"/>
                        <a:pt x="86" y="150"/>
                        <a:pt x="84" y="153"/>
                      </a:cubicBezTo>
                      <a:cubicBezTo>
                        <a:pt x="69" y="175"/>
                        <a:pt x="69" y="175"/>
                        <a:pt x="69" y="175"/>
                      </a:cubicBezTo>
                      <a:cubicBezTo>
                        <a:pt x="67" y="178"/>
                        <a:pt x="67" y="182"/>
                        <a:pt x="69" y="185"/>
                      </a:cubicBezTo>
                      <a:cubicBezTo>
                        <a:pt x="93" y="217"/>
                        <a:pt x="93" y="217"/>
                        <a:pt x="93" y="217"/>
                      </a:cubicBezTo>
                      <a:cubicBezTo>
                        <a:pt x="96" y="220"/>
                        <a:pt x="96" y="225"/>
                        <a:pt x="94" y="228"/>
                      </a:cubicBezTo>
                      <a:cubicBezTo>
                        <a:pt x="85" y="247"/>
                        <a:pt x="85" y="247"/>
                        <a:pt x="85" y="247"/>
                      </a:cubicBezTo>
                      <a:cubicBezTo>
                        <a:pt x="83" y="250"/>
                        <a:pt x="78" y="253"/>
                        <a:pt x="75" y="252"/>
                      </a:cubicBezTo>
                      <a:cubicBezTo>
                        <a:pt x="35" y="251"/>
                        <a:pt x="35" y="251"/>
                        <a:pt x="35" y="251"/>
                      </a:cubicBezTo>
                      <a:cubicBezTo>
                        <a:pt x="31" y="250"/>
                        <a:pt x="28" y="253"/>
                        <a:pt x="26" y="257"/>
                      </a:cubicBezTo>
                      <a:cubicBezTo>
                        <a:pt x="18" y="282"/>
                        <a:pt x="18" y="282"/>
                        <a:pt x="18" y="282"/>
                      </a:cubicBezTo>
                      <a:cubicBezTo>
                        <a:pt x="17" y="285"/>
                        <a:pt x="18" y="290"/>
                        <a:pt x="21" y="292"/>
                      </a:cubicBezTo>
                      <a:cubicBezTo>
                        <a:pt x="54" y="314"/>
                        <a:pt x="54" y="314"/>
                        <a:pt x="54" y="314"/>
                      </a:cubicBezTo>
                      <a:cubicBezTo>
                        <a:pt x="57" y="317"/>
                        <a:pt x="59" y="321"/>
                        <a:pt x="58" y="325"/>
                      </a:cubicBezTo>
                      <a:cubicBezTo>
                        <a:pt x="54" y="346"/>
                        <a:pt x="54" y="346"/>
                        <a:pt x="54" y="346"/>
                      </a:cubicBezTo>
                      <a:cubicBezTo>
                        <a:pt x="53" y="349"/>
                        <a:pt x="50" y="353"/>
                        <a:pt x="46" y="354"/>
                      </a:cubicBezTo>
                      <a:cubicBezTo>
                        <a:pt x="8" y="364"/>
                        <a:pt x="8" y="364"/>
                        <a:pt x="8" y="364"/>
                      </a:cubicBezTo>
                      <a:cubicBezTo>
                        <a:pt x="4" y="365"/>
                        <a:pt x="1" y="369"/>
                        <a:pt x="1" y="372"/>
                      </a:cubicBezTo>
                      <a:cubicBezTo>
                        <a:pt x="1" y="399"/>
                        <a:pt x="1" y="399"/>
                        <a:pt x="1" y="399"/>
                      </a:cubicBezTo>
                      <a:cubicBezTo>
                        <a:pt x="0" y="402"/>
                        <a:pt x="3" y="406"/>
                        <a:pt x="7" y="407"/>
                      </a:cubicBezTo>
                      <a:cubicBezTo>
                        <a:pt x="45" y="420"/>
                        <a:pt x="45" y="420"/>
                        <a:pt x="45" y="420"/>
                      </a:cubicBezTo>
                      <a:cubicBezTo>
                        <a:pt x="48" y="421"/>
                        <a:pt x="51" y="425"/>
                        <a:pt x="52" y="428"/>
                      </a:cubicBezTo>
                      <a:cubicBezTo>
                        <a:pt x="54" y="449"/>
                        <a:pt x="54" y="449"/>
                        <a:pt x="54" y="449"/>
                      </a:cubicBezTo>
                      <a:cubicBezTo>
                        <a:pt x="55" y="453"/>
                        <a:pt x="52" y="458"/>
                        <a:pt x="49" y="460"/>
                      </a:cubicBezTo>
                      <a:cubicBezTo>
                        <a:pt x="15" y="480"/>
                        <a:pt x="15" y="480"/>
                        <a:pt x="15" y="480"/>
                      </a:cubicBezTo>
                      <a:cubicBezTo>
                        <a:pt x="12" y="482"/>
                        <a:pt x="11" y="487"/>
                        <a:pt x="12" y="490"/>
                      </a:cubicBezTo>
                      <a:cubicBezTo>
                        <a:pt x="19" y="516"/>
                        <a:pt x="19" y="516"/>
                        <a:pt x="19" y="516"/>
                      </a:cubicBezTo>
                      <a:cubicBezTo>
                        <a:pt x="20" y="519"/>
                        <a:pt x="23" y="522"/>
                        <a:pt x="27" y="522"/>
                      </a:cubicBezTo>
                      <a:cubicBezTo>
                        <a:pt x="67" y="523"/>
                        <a:pt x="67" y="523"/>
                        <a:pt x="67" y="523"/>
                      </a:cubicBezTo>
                      <a:cubicBezTo>
                        <a:pt x="70" y="523"/>
                        <a:pt x="75" y="526"/>
                        <a:pt x="76" y="529"/>
                      </a:cubicBezTo>
                      <a:cubicBezTo>
                        <a:pt x="85" y="548"/>
                        <a:pt x="85" y="548"/>
                        <a:pt x="85" y="548"/>
                      </a:cubicBezTo>
                      <a:cubicBezTo>
                        <a:pt x="86" y="552"/>
                        <a:pt x="86" y="557"/>
                        <a:pt x="83" y="559"/>
                      </a:cubicBezTo>
                      <a:cubicBezTo>
                        <a:pt x="57" y="589"/>
                        <a:pt x="57" y="589"/>
                        <a:pt x="57" y="589"/>
                      </a:cubicBezTo>
                      <a:cubicBezTo>
                        <a:pt x="55" y="592"/>
                        <a:pt x="54" y="597"/>
                        <a:pt x="56" y="600"/>
                      </a:cubicBezTo>
                      <a:cubicBezTo>
                        <a:pt x="70" y="622"/>
                        <a:pt x="70" y="622"/>
                        <a:pt x="70" y="622"/>
                      </a:cubicBezTo>
                      <a:cubicBezTo>
                        <a:pt x="72" y="625"/>
                        <a:pt x="77" y="627"/>
                        <a:pt x="80" y="626"/>
                      </a:cubicBezTo>
                      <a:cubicBezTo>
                        <a:pt x="118" y="615"/>
                        <a:pt x="118" y="615"/>
                        <a:pt x="118" y="615"/>
                      </a:cubicBezTo>
                      <a:cubicBezTo>
                        <a:pt x="122" y="614"/>
                        <a:pt x="127" y="615"/>
                        <a:pt x="129" y="618"/>
                      </a:cubicBezTo>
                      <a:cubicBezTo>
                        <a:pt x="143" y="634"/>
                        <a:pt x="143" y="634"/>
                        <a:pt x="143" y="634"/>
                      </a:cubicBezTo>
                      <a:cubicBezTo>
                        <a:pt x="146" y="637"/>
                        <a:pt x="146" y="642"/>
                        <a:pt x="145" y="645"/>
                      </a:cubicBezTo>
                      <a:cubicBezTo>
                        <a:pt x="129" y="681"/>
                        <a:pt x="129" y="681"/>
                        <a:pt x="129" y="681"/>
                      </a:cubicBezTo>
                      <a:cubicBezTo>
                        <a:pt x="127" y="685"/>
                        <a:pt x="128" y="689"/>
                        <a:pt x="131" y="692"/>
                      </a:cubicBezTo>
                      <a:cubicBezTo>
                        <a:pt x="151" y="709"/>
                        <a:pt x="151" y="709"/>
                        <a:pt x="151" y="709"/>
                      </a:cubicBezTo>
                      <a:cubicBezTo>
                        <a:pt x="154" y="711"/>
                        <a:pt x="159" y="711"/>
                        <a:pt x="162" y="709"/>
                      </a:cubicBezTo>
                      <a:cubicBezTo>
                        <a:pt x="195" y="687"/>
                        <a:pt x="195" y="687"/>
                        <a:pt x="195" y="687"/>
                      </a:cubicBezTo>
                      <a:cubicBezTo>
                        <a:pt x="198" y="685"/>
                        <a:pt x="203" y="685"/>
                        <a:pt x="206" y="687"/>
                      </a:cubicBezTo>
                      <a:cubicBezTo>
                        <a:pt x="224" y="699"/>
                        <a:pt x="224" y="699"/>
                        <a:pt x="224" y="699"/>
                      </a:cubicBezTo>
                      <a:cubicBezTo>
                        <a:pt x="227" y="700"/>
                        <a:pt x="230" y="705"/>
                        <a:pt x="229" y="709"/>
                      </a:cubicBezTo>
                      <a:cubicBezTo>
                        <a:pt x="224" y="748"/>
                        <a:pt x="224" y="748"/>
                        <a:pt x="224" y="748"/>
                      </a:cubicBezTo>
                      <a:cubicBezTo>
                        <a:pt x="224" y="752"/>
                        <a:pt x="226" y="756"/>
                        <a:pt x="230" y="757"/>
                      </a:cubicBezTo>
                      <a:cubicBezTo>
                        <a:pt x="254" y="768"/>
                        <a:pt x="254" y="768"/>
                        <a:pt x="254" y="768"/>
                      </a:cubicBezTo>
                      <a:cubicBezTo>
                        <a:pt x="257" y="769"/>
                        <a:pt x="262" y="768"/>
                        <a:pt x="264" y="765"/>
                      </a:cubicBezTo>
                      <a:cubicBezTo>
                        <a:pt x="289" y="734"/>
                        <a:pt x="289" y="734"/>
                        <a:pt x="289" y="734"/>
                      </a:cubicBezTo>
                      <a:cubicBezTo>
                        <a:pt x="292" y="732"/>
                        <a:pt x="296" y="730"/>
                        <a:pt x="300" y="731"/>
                      </a:cubicBezTo>
                      <a:cubicBezTo>
                        <a:pt x="321" y="736"/>
                        <a:pt x="321" y="736"/>
                        <a:pt x="321" y="736"/>
                      </a:cubicBezTo>
                      <a:cubicBezTo>
                        <a:pt x="324" y="737"/>
                        <a:pt x="328" y="741"/>
                        <a:pt x="328" y="744"/>
                      </a:cubicBezTo>
                      <a:cubicBezTo>
                        <a:pt x="335" y="784"/>
                        <a:pt x="335" y="784"/>
                        <a:pt x="335" y="784"/>
                      </a:cubicBezTo>
                      <a:cubicBezTo>
                        <a:pt x="336" y="787"/>
                        <a:pt x="340" y="790"/>
                        <a:pt x="343" y="791"/>
                      </a:cubicBezTo>
                      <a:cubicBezTo>
                        <a:pt x="369" y="794"/>
                        <a:pt x="369" y="794"/>
                        <a:pt x="369" y="794"/>
                      </a:cubicBezTo>
                      <a:cubicBezTo>
                        <a:pt x="373" y="794"/>
                        <a:pt x="377" y="792"/>
                        <a:pt x="378" y="788"/>
                      </a:cubicBezTo>
                      <a:cubicBezTo>
                        <a:pt x="394" y="751"/>
                        <a:pt x="394" y="751"/>
                        <a:pt x="394" y="751"/>
                      </a:cubicBezTo>
                      <a:cubicBezTo>
                        <a:pt x="395" y="748"/>
                        <a:pt x="399" y="745"/>
                        <a:pt x="403" y="745"/>
                      </a:cubicBezTo>
                      <a:cubicBezTo>
                        <a:pt x="424" y="744"/>
                        <a:pt x="424" y="744"/>
                        <a:pt x="424" y="744"/>
                      </a:cubicBezTo>
                      <a:cubicBezTo>
                        <a:pt x="428" y="744"/>
                        <a:pt x="432" y="746"/>
                        <a:pt x="434" y="750"/>
                      </a:cubicBezTo>
                      <a:cubicBezTo>
                        <a:pt x="452" y="785"/>
                        <a:pt x="452" y="785"/>
                        <a:pt x="452" y="785"/>
                      </a:cubicBezTo>
                      <a:cubicBezTo>
                        <a:pt x="454" y="788"/>
                        <a:pt x="458" y="790"/>
                        <a:pt x="462" y="789"/>
                      </a:cubicBezTo>
                      <a:cubicBezTo>
                        <a:pt x="487" y="784"/>
                        <a:pt x="487" y="784"/>
                        <a:pt x="487" y="784"/>
                      </a:cubicBezTo>
                      <a:cubicBezTo>
                        <a:pt x="491" y="784"/>
                        <a:pt x="494" y="780"/>
                        <a:pt x="495" y="776"/>
                      </a:cubicBezTo>
                      <a:cubicBezTo>
                        <a:pt x="498" y="737"/>
                        <a:pt x="498" y="737"/>
                        <a:pt x="498" y="737"/>
                      </a:cubicBezTo>
                      <a:cubicBezTo>
                        <a:pt x="498" y="733"/>
                        <a:pt x="501" y="729"/>
                        <a:pt x="505" y="728"/>
                      </a:cubicBezTo>
                      <a:cubicBezTo>
                        <a:pt x="525" y="721"/>
                        <a:pt x="525" y="721"/>
                        <a:pt x="525" y="721"/>
                      </a:cubicBezTo>
                      <a:cubicBezTo>
                        <a:pt x="528" y="720"/>
                        <a:pt x="533" y="721"/>
                        <a:pt x="536" y="723"/>
                      </a:cubicBezTo>
                      <a:cubicBezTo>
                        <a:pt x="564" y="752"/>
                        <a:pt x="564" y="752"/>
                        <a:pt x="564" y="752"/>
                      </a:cubicBezTo>
                      <a:cubicBezTo>
                        <a:pt x="566" y="754"/>
                        <a:pt x="571" y="755"/>
                        <a:pt x="574" y="753"/>
                      </a:cubicBezTo>
                      <a:cubicBezTo>
                        <a:pt x="597" y="741"/>
                        <a:pt x="597" y="741"/>
                        <a:pt x="597" y="741"/>
                      </a:cubicBezTo>
                      <a:cubicBezTo>
                        <a:pt x="601" y="739"/>
                        <a:pt x="603" y="735"/>
                        <a:pt x="602" y="731"/>
                      </a:cubicBezTo>
                      <a:cubicBezTo>
                        <a:pt x="594" y="692"/>
                        <a:pt x="594" y="692"/>
                        <a:pt x="594" y="692"/>
                      </a:cubicBezTo>
                      <a:cubicBezTo>
                        <a:pt x="593" y="689"/>
                        <a:pt x="595" y="684"/>
                        <a:pt x="598" y="682"/>
                      </a:cubicBezTo>
                      <a:cubicBezTo>
                        <a:pt x="615" y="669"/>
                        <a:pt x="615" y="669"/>
                        <a:pt x="615" y="669"/>
                      </a:cubicBezTo>
                      <a:cubicBezTo>
                        <a:pt x="618" y="667"/>
                        <a:pt x="623" y="666"/>
                        <a:pt x="626" y="668"/>
                      </a:cubicBezTo>
                      <a:cubicBezTo>
                        <a:pt x="661" y="687"/>
                        <a:pt x="661" y="687"/>
                        <a:pt x="661" y="687"/>
                      </a:cubicBezTo>
                      <a:cubicBezTo>
                        <a:pt x="664" y="689"/>
                        <a:pt x="669" y="688"/>
                        <a:pt x="671" y="685"/>
                      </a:cubicBezTo>
                      <a:cubicBezTo>
                        <a:pt x="690" y="667"/>
                        <a:pt x="690" y="667"/>
                        <a:pt x="690" y="667"/>
                      </a:cubicBezTo>
                      <a:cubicBezTo>
                        <a:pt x="692" y="664"/>
                        <a:pt x="693" y="659"/>
                        <a:pt x="691" y="656"/>
                      </a:cubicBezTo>
                      <a:cubicBezTo>
                        <a:pt x="672" y="621"/>
                        <a:pt x="672" y="621"/>
                        <a:pt x="672" y="621"/>
                      </a:cubicBezTo>
                      <a:cubicBezTo>
                        <a:pt x="670" y="618"/>
                        <a:pt x="670" y="613"/>
                        <a:pt x="673" y="610"/>
                      </a:cubicBezTo>
                      <a:cubicBezTo>
                        <a:pt x="685" y="593"/>
                        <a:pt x="685" y="593"/>
                        <a:pt x="685" y="593"/>
                      </a:cubicBezTo>
                      <a:cubicBezTo>
                        <a:pt x="687" y="590"/>
                        <a:pt x="692" y="588"/>
                        <a:pt x="695" y="589"/>
                      </a:cubicBezTo>
                      <a:cubicBezTo>
                        <a:pt x="735" y="597"/>
                        <a:pt x="735" y="597"/>
                        <a:pt x="735" y="597"/>
                      </a:cubicBezTo>
                      <a:cubicBezTo>
                        <a:pt x="738" y="597"/>
                        <a:pt x="742" y="595"/>
                        <a:pt x="744" y="592"/>
                      </a:cubicBezTo>
                      <a:cubicBezTo>
                        <a:pt x="756" y="569"/>
                        <a:pt x="756" y="569"/>
                        <a:pt x="756" y="569"/>
                      </a:cubicBezTo>
                      <a:cubicBezTo>
                        <a:pt x="758" y="565"/>
                        <a:pt x="757" y="561"/>
                        <a:pt x="754" y="558"/>
                      </a:cubicBezTo>
                      <a:cubicBezTo>
                        <a:pt x="726" y="531"/>
                        <a:pt x="726" y="531"/>
                        <a:pt x="726" y="531"/>
                      </a:cubicBezTo>
                      <a:cubicBezTo>
                        <a:pt x="723" y="528"/>
                        <a:pt x="722" y="523"/>
                        <a:pt x="723" y="520"/>
                      </a:cubicBezTo>
                      <a:cubicBezTo>
                        <a:pt x="730" y="500"/>
                        <a:pt x="730" y="500"/>
                        <a:pt x="730" y="500"/>
                      </a:cubicBezTo>
                      <a:cubicBezTo>
                        <a:pt x="731" y="496"/>
                        <a:pt x="735" y="493"/>
                        <a:pt x="739" y="493"/>
                      </a:cubicBezTo>
                      <a:cubicBezTo>
                        <a:pt x="778" y="488"/>
                        <a:pt x="778" y="488"/>
                        <a:pt x="778" y="488"/>
                      </a:cubicBezTo>
                      <a:cubicBezTo>
                        <a:pt x="782" y="488"/>
                        <a:pt x="785" y="485"/>
                        <a:pt x="786" y="481"/>
                      </a:cubicBezTo>
                      <a:cubicBezTo>
                        <a:pt x="791" y="455"/>
                        <a:pt x="791" y="455"/>
                        <a:pt x="791" y="455"/>
                      </a:cubicBezTo>
                      <a:cubicBezTo>
                        <a:pt x="791" y="452"/>
                        <a:pt x="789" y="447"/>
                        <a:pt x="786" y="446"/>
                      </a:cubicBezTo>
                      <a:cubicBezTo>
                        <a:pt x="750" y="428"/>
                        <a:pt x="750" y="428"/>
                        <a:pt x="750" y="428"/>
                      </a:cubicBezTo>
                      <a:cubicBezTo>
                        <a:pt x="747" y="426"/>
                        <a:pt x="745" y="422"/>
                        <a:pt x="745" y="419"/>
                      </a:cubicBezTo>
                      <a:cubicBezTo>
                        <a:pt x="745" y="397"/>
                        <a:pt x="745" y="397"/>
                        <a:pt x="745" y="397"/>
                      </a:cubicBezTo>
                      <a:cubicBezTo>
                        <a:pt x="745" y="393"/>
                        <a:pt x="748" y="389"/>
                        <a:pt x="752" y="388"/>
                      </a:cubicBezTo>
                      <a:cubicBezTo>
                        <a:pt x="788" y="372"/>
                        <a:pt x="788" y="372"/>
                        <a:pt x="788" y="372"/>
                      </a:cubicBezTo>
                      <a:cubicBezTo>
                        <a:pt x="792" y="371"/>
                        <a:pt x="794" y="367"/>
                        <a:pt x="794" y="363"/>
                      </a:cubicBezTo>
                      <a:lnTo>
                        <a:pt x="790" y="337"/>
                      </a:lnTo>
                      <a:close/>
                    </a:path>
                  </a:pathLst>
                </a:custGeom>
                <a:gradFill>
                  <a:gsLst>
                    <a:gs pos="100000">
                      <a:srgbClr val="D7D7D7"/>
                    </a:gs>
                    <a:gs pos="0">
                      <a:srgbClr val="F9F8FA"/>
                    </a:gs>
                  </a:gsLst>
                  <a:lin ang="5400000" scaled="1"/>
                </a:gradFill>
                <a:ln w="9525">
                  <a:noFill/>
                  <a:round/>
                </a:ln>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43" name="椭圆 8"/>
                <p:cNvSpPr/>
                <p:nvPr/>
              </p:nvSpPr>
              <p:spPr>
                <a:xfrm>
                  <a:off x="10243307" y="-165867"/>
                  <a:ext cx="963827" cy="963827"/>
                </a:xfrm>
                <a:prstGeom prst="ellipse">
                  <a:avLst/>
                </a:prstGeom>
                <a:solidFill>
                  <a:srgbClr val="9FC628"/>
                </a:solidFill>
                <a:ln w="136525">
                  <a:gradFill>
                    <a:gsLst>
                      <a:gs pos="0">
                        <a:srgbClr val="C9C7C8"/>
                      </a:gs>
                      <a:gs pos="100000">
                        <a:srgbClr val="F9F9F8"/>
                      </a:gs>
                    </a:gsLst>
                    <a:lin ang="5400000" scaled="1"/>
                  </a:gradFill>
                </a:ln>
                <a:effectLst>
                  <a:innerShdw blurRad="215900" dist="88900" dir="16200000">
                    <a:prstClr val="black">
                      <a:alpha val="45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85043" name="组合 54"/>
              <p:cNvGrpSpPr/>
              <p:nvPr/>
            </p:nvGrpSpPr>
            <p:grpSpPr bwMode="auto">
              <a:xfrm>
                <a:off x="4289" y="1949"/>
                <a:ext cx="866" cy="866"/>
                <a:chOff x="4619504" y="2380975"/>
                <a:chExt cx="3138274" cy="3138274"/>
              </a:xfrm>
            </p:grpSpPr>
            <p:grpSp>
              <p:nvGrpSpPr>
                <p:cNvPr id="57" name="椭圆 56"/>
                <p:cNvGrpSpPr/>
                <p:nvPr/>
              </p:nvGrpSpPr>
              <p:grpSpPr bwMode="auto">
                <a:xfrm>
                  <a:off x="4603676" y="2372160"/>
                  <a:ext cx="3169927" cy="3155901"/>
                  <a:chOff x="5407152" y="2743200"/>
                  <a:chExt cx="1377696" cy="1371600"/>
                </a:xfrm>
              </p:grpSpPr>
              <p:pic>
                <p:nvPicPr>
                  <p:cNvPr id="85045" name="椭圆 5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07152" y="2743200"/>
                    <a:ext cx="1377696" cy="1371600"/>
                  </a:xfrm>
                  <a:prstGeom prst="rect">
                    <a:avLst/>
                  </a:prstGeom>
                  <a:noFill/>
                  <a:extLst>
                    <a:ext uri="{909E8E84-426E-40DD-AFC4-6F175D3DCCD1}">
                      <a14:hiddenFill xmlns:a14="http://schemas.microsoft.com/office/drawing/2010/main">
                        <a:solidFill>
                          <a:srgbClr val="FFFFFF"/>
                        </a:solidFill>
                      </a14:hiddenFill>
                    </a:ext>
                  </a:extLst>
                </p:spPr>
              </p:pic>
              <p:sp>
                <p:nvSpPr>
                  <p:cNvPr id="85046" name="Text Box 54"/>
                  <p:cNvSpPr txBox="1">
                    <a:spLocks noChangeArrowheads="1"/>
                  </p:cNvSpPr>
                  <p:nvPr/>
                </p:nvSpPr>
                <p:spPr bwMode="auto">
                  <a:xfrm rot="5400000">
                    <a:off x="5613775" y="2946775"/>
                    <a:ext cx="964451" cy="964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10800000" vert="eaVert"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zh-CN">
                      <a:solidFill>
                        <a:srgbClr val="FFFFFF"/>
                      </a:solidFill>
                      <a:ea typeface="微软雅黑" panose="020B0503020204020204" pitchFamily="34" charset="-122"/>
                    </a:endParaRPr>
                  </a:p>
                </p:txBody>
              </p:sp>
            </p:grpSp>
            <p:sp>
              <p:nvSpPr>
                <p:cNvPr id="85047" name="圆角矩形 57"/>
                <p:cNvSpPr>
                  <a:spLocks noChangeArrowheads="1"/>
                </p:cNvSpPr>
                <p:nvPr/>
              </p:nvSpPr>
              <p:spPr bwMode="auto">
                <a:xfrm rot="2700000">
                  <a:off x="5030747" y="2792218"/>
                  <a:ext cx="2315789" cy="2315789"/>
                </a:xfrm>
                <a:prstGeom prst="roundRect">
                  <a:avLst>
                    <a:gd name="adj" fmla="val 50000"/>
                  </a:avLst>
                </a:prstGeom>
                <a:gradFill rotWithShape="1">
                  <a:gsLst>
                    <a:gs pos="0">
                      <a:srgbClr val="B8BBBC"/>
                    </a:gs>
                    <a:gs pos="100000">
                      <a:schemeClr val="bg1"/>
                    </a:gs>
                  </a:gsLst>
                  <a:lin ang="5400000"/>
                </a:gradFill>
                <a:ln>
                  <a:noFill/>
                </a:ln>
                <a:extLst>
                  <a:ext uri="{91240B29-F687-4F45-9708-019B960494DF}">
                    <a14:hiddenLine xmlns:a14="http://schemas.microsoft.com/office/drawing/2010/main" w="12700">
                      <a:solidFill>
                        <a:srgbClr val="000000"/>
                      </a:solidFill>
                      <a:miter lim="800000"/>
                      <a:headEnd/>
                      <a:tailEnd/>
                    </a14:hiddenLine>
                  </a:ext>
                </a:extLst>
              </p:spPr>
              <p:txBody>
                <a:bodyPr rot="10800000" vert="eaVert" anchor="ctr"/>
                <a:lstStyle/>
                <a:p>
                  <a:pPr algn="ctr"/>
                  <a:endParaRPr lang="zh-CN" altLang="zh-CN">
                    <a:solidFill>
                      <a:srgbClr val="FFFFFF"/>
                    </a:solidFill>
                    <a:ea typeface="微软雅黑" panose="020B0503020204020204" pitchFamily="34" charset="-122"/>
                  </a:endParaRPr>
                </a:p>
              </p:txBody>
            </p:sp>
          </p:grpSp>
        </p:grpSp>
      </p:grpSp>
      <p:grpSp>
        <p:nvGrpSpPr>
          <p:cNvPr id="9" name="组合 8"/>
          <p:cNvGrpSpPr/>
          <p:nvPr/>
        </p:nvGrpSpPr>
        <p:grpSpPr>
          <a:xfrm>
            <a:off x="4118610" y="1499870"/>
            <a:ext cx="4204970" cy="2765846"/>
            <a:chOff x="8920" y="3598"/>
            <a:chExt cx="9183" cy="6188"/>
          </a:xfrm>
        </p:grpSpPr>
        <p:grpSp>
          <p:nvGrpSpPr>
            <p:cNvPr id="85008" name="组合 33"/>
            <p:cNvGrpSpPr/>
            <p:nvPr/>
          </p:nvGrpSpPr>
          <p:grpSpPr bwMode="auto">
            <a:xfrm>
              <a:off x="15723" y="6885"/>
              <a:ext cx="1022" cy="1238"/>
              <a:chOff x="1749531" y="3647927"/>
              <a:chExt cx="1987536" cy="2411346"/>
            </a:xfrm>
          </p:grpSpPr>
          <p:sp>
            <p:nvSpPr>
              <p:cNvPr id="35" name="椭圆 34"/>
              <p:cNvSpPr/>
              <p:nvPr/>
            </p:nvSpPr>
            <p:spPr>
              <a:xfrm>
                <a:off x="1754168" y="3653262"/>
                <a:ext cx="1857599" cy="1857597"/>
              </a:xfrm>
              <a:prstGeom prst="ellipse">
                <a:avLst/>
              </a:prstGeom>
              <a:solidFill>
                <a:schemeClr val="tx1">
                  <a:lumMod val="50000"/>
                  <a:lumOff val="50000"/>
                </a:schemeClr>
              </a:solid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zh-CN" sz="4000">
                  <a:solidFill>
                    <a:srgbClr val="FFFFFF"/>
                  </a:solidFill>
                  <a:latin typeface="Impact" panose="020B0806030902050204" pitchFamily="34" charset="0"/>
                  <a:ea typeface="方正超粗黑简体" panose="03000509000000000000" pitchFamily="65" charset="-122"/>
                </a:endParaRPr>
              </a:p>
            </p:txBody>
          </p:sp>
          <p:sp>
            <p:nvSpPr>
              <p:cNvPr id="36" name="椭圆 35"/>
              <p:cNvSpPr/>
              <p:nvPr/>
            </p:nvSpPr>
            <p:spPr>
              <a:xfrm>
                <a:off x="1911556" y="3810650"/>
                <a:ext cx="1542822" cy="1542820"/>
              </a:xfrm>
              <a:prstGeom prst="ellipse">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7" name="椭圆 36"/>
              <p:cNvSpPr/>
              <p:nvPr/>
            </p:nvSpPr>
            <p:spPr>
              <a:xfrm>
                <a:off x="1890879" y="3789973"/>
                <a:ext cx="1584176" cy="1584174"/>
              </a:xfrm>
              <a:prstGeom prst="ellipse">
                <a:avLst/>
              </a:prstGeom>
              <a:no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endParaRPr lang="zh-CN" altLang="en-US" sz="4000" dirty="0">
                  <a:solidFill>
                    <a:srgbClr val="0087CF"/>
                  </a:solidFill>
                  <a:latin typeface="+mj-lt"/>
                  <a:ea typeface="方正超粗黑简体" panose="03000509000000000000" pitchFamily="65" charset="-122"/>
                </a:endParaRPr>
              </a:p>
            </p:txBody>
          </p:sp>
          <p:sp>
            <p:nvSpPr>
              <p:cNvPr id="38" name="矩形 37"/>
              <p:cNvSpPr/>
              <p:nvPr/>
            </p:nvSpPr>
            <p:spPr>
              <a:xfrm>
                <a:off x="2395844" y="4091226"/>
                <a:ext cx="563703" cy="1968047"/>
              </a:xfrm>
              <a:prstGeom prst="rect">
                <a:avLst/>
              </a:prstGeom>
            </p:spPr>
            <p:txBody>
              <a:bodyPr wrap="square">
                <a:spAutoFit/>
              </a:bodyPr>
              <a:lstStyle/>
              <a:p>
                <a:pPr algn="ctr"/>
                <a:endParaRPr lang="zh-CN" altLang="zh-CN" sz="3600" b="1">
                  <a:solidFill>
                    <a:srgbClr val="CA0098"/>
                  </a:solidFill>
                  <a:latin typeface="微软雅黑" panose="020B0503020204020204" pitchFamily="34" charset="-122"/>
                  <a:ea typeface="微软雅黑" panose="020B0503020204020204" pitchFamily="34" charset="-122"/>
                </a:endParaRPr>
              </a:p>
            </p:txBody>
          </p:sp>
        </p:grpSp>
        <p:sp>
          <p:nvSpPr>
            <p:cNvPr id="85020" name="Rectangle 28"/>
            <p:cNvSpPr>
              <a:spLocks noChangeArrowheads="1"/>
            </p:cNvSpPr>
            <p:nvPr/>
          </p:nvSpPr>
          <p:spPr bwMode="auto">
            <a:xfrm>
              <a:off x="10089" y="6157"/>
              <a:ext cx="7030" cy="18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sz="4800">
                <a:solidFill>
                  <a:schemeClr val="accent1"/>
                </a:solidFill>
                <a:effectLst>
                  <a:outerShdw blurRad="38100" dist="25400" dir="5400000" algn="ctr" rotWithShape="0">
                    <a:srgbClr val="6E747A">
                      <a:alpha val="43000"/>
                    </a:srgbClr>
                  </a:outerShdw>
                </a:effectLst>
                <a:latin typeface="方正兰亭大黑_GBK" pitchFamily="2" charset="-122"/>
                <a:ea typeface="方正兰亭大黑_GBK" pitchFamily="2" charset="-122"/>
              </a:endParaRPr>
            </a:p>
          </p:txBody>
        </p:sp>
        <p:grpSp>
          <p:nvGrpSpPr>
            <p:cNvPr id="85031" name="组合 54"/>
            <p:cNvGrpSpPr/>
            <p:nvPr/>
          </p:nvGrpSpPr>
          <p:grpSpPr bwMode="auto">
            <a:xfrm>
              <a:off x="8920" y="3598"/>
              <a:ext cx="1360" cy="1247"/>
              <a:chOff x="4619504" y="2380975"/>
              <a:chExt cx="3138274" cy="3138274"/>
            </a:xfrm>
          </p:grpSpPr>
          <p:grpSp>
            <p:nvGrpSpPr>
              <p:cNvPr id="10" name="椭圆 56"/>
              <p:cNvGrpSpPr/>
              <p:nvPr/>
            </p:nvGrpSpPr>
            <p:grpSpPr bwMode="auto">
              <a:xfrm>
                <a:off x="4603676" y="2372160"/>
                <a:ext cx="3169927" cy="3155901"/>
                <a:chOff x="5407152" y="2743200"/>
                <a:chExt cx="1377696" cy="1371600"/>
              </a:xfrm>
            </p:grpSpPr>
            <p:pic>
              <p:nvPicPr>
                <p:cNvPr id="85033" name="椭圆 56"/>
                <p:cNvPicPr>
                  <a:picLocks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07152" y="2743200"/>
                  <a:ext cx="1377696" cy="1371600"/>
                </a:xfrm>
                <a:prstGeom prst="rect">
                  <a:avLst/>
                </a:prstGeom>
                <a:noFill/>
                <a:extLst>
                  <a:ext uri="{909E8E84-426E-40DD-AFC4-6F175D3DCCD1}">
                    <a14:hiddenFill xmlns:a14="http://schemas.microsoft.com/office/drawing/2010/main">
                      <a:solidFill>
                        <a:srgbClr val="FFFFFF"/>
                      </a:solidFill>
                    </a14:hiddenFill>
                  </a:ext>
                </a:extLst>
              </p:spPr>
            </p:pic>
            <p:sp>
              <p:nvSpPr>
                <p:cNvPr id="85034" name="Text Box 42"/>
                <p:cNvSpPr txBox="1">
                  <a:spLocks noChangeArrowheads="1"/>
                </p:cNvSpPr>
                <p:nvPr/>
              </p:nvSpPr>
              <p:spPr bwMode="auto">
                <a:xfrm rot="5400000">
                  <a:off x="5613775" y="2946775"/>
                  <a:ext cx="964451" cy="964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10800000" vert="eaVert"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zh-CN">
                    <a:solidFill>
                      <a:srgbClr val="FFFFFF"/>
                    </a:solidFill>
                    <a:ea typeface="微软雅黑" panose="020B0503020204020204" pitchFamily="34" charset="-122"/>
                  </a:endParaRPr>
                </a:p>
              </p:txBody>
            </p:sp>
          </p:grpSp>
          <p:sp>
            <p:nvSpPr>
              <p:cNvPr id="85035" name="圆角矩形 57"/>
              <p:cNvSpPr>
                <a:spLocks noChangeArrowheads="1"/>
              </p:cNvSpPr>
              <p:nvPr/>
            </p:nvSpPr>
            <p:spPr bwMode="auto">
              <a:xfrm rot="2700000">
                <a:off x="5030747" y="2792218"/>
                <a:ext cx="2315789" cy="2315789"/>
              </a:xfrm>
              <a:prstGeom prst="roundRect">
                <a:avLst>
                  <a:gd name="adj" fmla="val 50000"/>
                </a:avLst>
              </a:prstGeom>
              <a:gradFill rotWithShape="1">
                <a:gsLst>
                  <a:gs pos="0">
                    <a:srgbClr val="B8BBBC"/>
                  </a:gs>
                  <a:gs pos="100000">
                    <a:schemeClr val="bg1"/>
                  </a:gs>
                </a:gsLst>
                <a:lin ang="5400000"/>
              </a:gradFill>
              <a:ln>
                <a:noFill/>
              </a:ln>
              <a:extLst>
                <a:ext uri="{91240B29-F687-4F45-9708-019B960494DF}">
                  <a14:hiddenLine xmlns:a14="http://schemas.microsoft.com/office/drawing/2010/main" w="12700">
                    <a:solidFill>
                      <a:srgbClr val="000000"/>
                    </a:solidFill>
                    <a:miter lim="800000"/>
                    <a:headEnd/>
                    <a:tailEnd/>
                  </a14:hiddenLine>
                </a:ext>
              </a:extLst>
            </p:spPr>
            <p:txBody>
              <a:bodyPr rot="10800000" vert="eaVert" anchor="ctr"/>
              <a:lstStyle/>
              <a:p>
                <a:pPr algn="ctr"/>
                <a:endParaRPr lang="zh-CN" altLang="zh-CN">
                  <a:solidFill>
                    <a:srgbClr val="FFFFFF"/>
                  </a:solidFill>
                  <a:ea typeface="微软雅黑" panose="020B0503020204020204" pitchFamily="34" charset="-122"/>
                </a:endParaRPr>
              </a:p>
            </p:txBody>
          </p:sp>
        </p:grpSp>
        <p:pic>
          <p:nvPicPr>
            <p:cNvPr id="85048" name="Picture 56"/>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6515" y="7761"/>
              <a:ext cx="1588" cy="2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85019" name="Rectangle 27"/>
          <p:cNvSpPr>
            <a:spLocks noChangeArrowheads="1"/>
          </p:cNvSpPr>
          <p:nvPr/>
        </p:nvSpPr>
        <p:spPr bwMode="auto">
          <a:xfrm>
            <a:off x="4788535" y="1364615"/>
            <a:ext cx="3030855" cy="10147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p>
            <a:r>
              <a:rPr lang="en-US" altLang="zh-CN" sz="6000">
                <a:solidFill>
                  <a:srgbClr val="006CB8"/>
                </a:solidFill>
                <a:latin typeface="方正兰亭大黑_GBK" pitchFamily="2" charset="-122"/>
                <a:ea typeface="方正兰亭大黑_GBK" pitchFamily="2" charset="-122"/>
              </a:rPr>
              <a:t>THANKS</a:t>
            </a:r>
            <a:endParaRPr lang="en-US" altLang="zh-CN" sz="6000">
              <a:solidFill>
                <a:srgbClr val="006CB8"/>
              </a:solidFill>
              <a:latin typeface="方正兰亭大黑_GBK" pitchFamily="2" charset="-122"/>
              <a:ea typeface="方正兰亭大黑_GBK" pitchFamily="2" charset="-122"/>
            </a:endParaRPr>
          </a:p>
        </p:txBody>
      </p:sp>
      <p:pic>
        <p:nvPicPr>
          <p:cNvPr id="84996" name="Picture 4"/>
          <p:cNvPicPr>
            <a:picLocks noChangeAspect="1" noChangeArrowheads="1"/>
          </p:cNvPicPr>
          <p:nvPr/>
        </p:nvPicPr>
        <p:blipFill>
          <a:blip r:embed="rId7">
            <a:extLst>
              <a:ext uri="{28A0092B-C50C-407E-A947-70E740481C1C}">
                <a14:useLocalDpi xmlns:a14="http://schemas.microsoft.com/office/drawing/2010/main" val="0"/>
              </a:ext>
            </a:extLst>
          </a:blip>
          <a:srcRect l="977"/>
          <a:stretch>
            <a:fillRect/>
          </a:stretch>
        </p:blipFill>
        <p:spPr bwMode="auto">
          <a:xfrm>
            <a:off x="0" y="4659630"/>
            <a:ext cx="910717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8"/>
    </p:custDataLst>
  </p:cSld>
  <p:clrMapOvr>
    <a:masterClrMapping/>
  </p:clrMapOvr>
  <p:transition spd="slow"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85019"/>
                                        </p:tgtEl>
                                        <p:attrNameLst>
                                          <p:attrName>style.visibility</p:attrName>
                                        </p:attrNameLst>
                                      </p:cBhvr>
                                      <p:to>
                                        <p:strVal val="visible"/>
                                      </p:to>
                                    </p:set>
                                    <p:animEffect transition="in" filter="wipe(down)">
                                      <p:cBhvr>
                                        <p:cTn id="7" dur="580">
                                          <p:stCondLst>
                                            <p:cond delay="0"/>
                                          </p:stCondLst>
                                        </p:cTn>
                                        <p:tgtEl>
                                          <p:spTgt spid="85019"/>
                                        </p:tgtEl>
                                      </p:cBhvr>
                                    </p:animEffect>
                                    <p:anim calcmode="lin" valueType="num">
                                      <p:cBhvr>
                                        <p:cTn id="8" dur="1822" tmFilter="0,0; 0.14,0.36; 0.43,0.73; 0.71,0.91; 1.0,1.0">
                                          <p:stCondLst>
                                            <p:cond delay="0"/>
                                          </p:stCondLst>
                                        </p:cTn>
                                        <p:tgtEl>
                                          <p:spTgt spid="85019"/>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85019"/>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85019"/>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85019"/>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85019"/>
                                        </p:tgtEl>
                                        <p:attrNameLst>
                                          <p:attrName>ppt_y</p:attrName>
                                        </p:attrNameLst>
                                      </p:cBhvr>
                                      <p:tavLst>
                                        <p:tav tm="0" fmla="#ppt_y-sin(pi*$)/81">
                                          <p:val>
                                            <p:fltVal val="0"/>
                                          </p:val>
                                        </p:tav>
                                        <p:tav tm="100000">
                                          <p:val>
                                            <p:fltVal val="1"/>
                                          </p:val>
                                        </p:tav>
                                      </p:tavLst>
                                    </p:anim>
                                    <p:animScale>
                                      <p:cBhvr>
                                        <p:cTn id="13" dur="26">
                                          <p:stCondLst>
                                            <p:cond delay="650"/>
                                          </p:stCondLst>
                                        </p:cTn>
                                        <p:tgtEl>
                                          <p:spTgt spid="85019"/>
                                        </p:tgtEl>
                                      </p:cBhvr>
                                      <p:to x="100000" y="60000"/>
                                    </p:animScale>
                                    <p:animScale>
                                      <p:cBhvr>
                                        <p:cTn id="14" dur="166" decel="50000">
                                          <p:stCondLst>
                                            <p:cond delay="676"/>
                                          </p:stCondLst>
                                        </p:cTn>
                                        <p:tgtEl>
                                          <p:spTgt spid="85019"/>
                                        </p:tgtEl>
                                      </p:cBhvr>
                                      <p:to x="100000" y="100000"/>
                                    </p:animScale>
                                    <p:animScale>
                                      <p:cBhvr>
                                        <p:cTn id="15" dur="26">
                                          <p:stCondLst>
                                            <p:cond delay="1312"/>
                                          </p:stCondLst>
                                        </p:cTn>
                                        <p:tgtEl>
                                          <p:spTgt spid="85019"/>
                                        </p:tgtEl>
                                      </p:cBhvr>
                                      <p:to x="100000" y="80000"/>
                                    </p:animScale>
                                    <p:animScale>
                                      <p:cBhvr>
                                        <p:cTn id="16" dur="166" decel="50000">
                                          <p:stCondLst>
                                            <p:cond delay="1338"/>
                                          </p:stCondLst>
                                        </p:cTn>
                                        <p:tgtEl>
                                          <p:spTgt spid="85019"/>
                                        </p:tgtEl>
                                      </p:cBhvr>
                                      <p:to x="100000" y="100000"/>
                                    </p:animScale>
                                    <p:animScale>
                                      <p:cBhvr>
                                        <p:cTn id="17" dur="26">
                                          <p:stCondLst>
                                            <p:cond delay="1642"/>
                                          </p:stCondLst>
                                        </p:cTn>
                                        <p:tgtEl>
                                          <p:spTgt spid="85019"/>
                                        </p:tgtEl>
                                      </p:cBhvr>
                                      <p:to x="100000" y="90000"/>
                                    </p:animScale>
                                    <p:animScale>
                                      <p:cBhvr>
                                        <p:cTn id="18" dur="166" decel="50000">
                                          <p:stCondLst>
                                            <p:cond delay="1668"/>
                                          </p:stCondLst>
                                        </p:cTn>
                                        <p:tgtEl>
                                          <p:spTgt spid="85019"/>
                                        </p:tgtEl>
                                      </p:cBhvr>
                                      <p:to x="100000" y="100000"/>
                                    </p:animScale>
                                    <p:animScale>
                                      <p:cBhvr>
                                        <p:cTn id="19" dur="26">
                                          <p:stCondLst>
                                            <p:cond delay="1808"/>
                                          </p:stCondLst>
                                        </p:cTn>
                                        <p:tgtEl>
                                          <p:spTgt spid="85019"/>
                                        </p:tgtEl>
                                      </p:cBhvr>
                                      <p:to x="100000" y="95000"/>
                                    </p:animScale>
                                    <p:animScale>
                                      <p:cBhvr>
                                        <p:cTn id="20" dur="166" decel="50000">
                                          <p:stCondLst>
                                            <p:cond delay="1834"/>
                                          </p:stCondLst>
                                        </p:cTn>
                                        <p:tgtEl>
                                          <p:spTgt spid="8501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019" grpId="0" bldLvl="0" animBg="1"/>
    </p:bldLst>
  </p:timing>
</p:sld>
</file>

<file path=ppt/tags/tag1.xml><?xml version="1.0" encoding="utf-8"?>
<p:tagLst xmlns:p="http://schemas.openxmlformats.org/presentationml/2006/main">
  <p:tag name="KSO_WM_DIAGRAM_VIRTUALLY_FRAME" val="{&quot;height&quot;:254.40661417322835,&quot;left&quot;:292.66590551181105,&quot;top&quot;:98.36637795275591,&quot;width&quot;:307.984094488189}"/>
</p:tagLst>
</file>

<file path=ppt/tags/tag2.xml><?xml version="1.0" encoding="utf-8"?>
<p:tagLst xmlns:p="http://schemas.openxmlformats.org/presentationml/2006/main">
  <p:tag name="KSO_WM_DIAGRAM_VIRTUALLY_FRAME" val="{&quot;height&quot;:254.40661417322835,&quot;left&quot;:292.66590551181105,&quot;top&quot;:98.36637795275591,&quot;width&quot;:307.984094488189}"/>
</p:tagLst>
</file>

<file path=ppt/tags/tag3.xml><?xml version="1.0" encoding="utf-8"?>
<p:tagLst xmlns:p="http://schemas.openxmlformats.org/presentationml/2006/main">
  <p:tag name="KSO_WM_DIAGRAM_VIRTUALLY_FRAME" val="{&quot;height&quot;:254.40661417322835,&quot;left&quot;:292.66590551181105,&quot;top&quot;:98.36637795275591,&quot;width&quot;:307.984094488189}"/>
</p:tagLst>
</file>

<file path=ppt/tags/tag4.xml><?xml version="1.0" encoding="utf-8"?>
<p:tagLst xmlns:p="http://schemas.openxmlformats.org/presentationml/2006/main">
  <p:tag name="KSO_WM_DIAGRAM_VIRTUALLY_FRAME" val="{&quot;height&quot;:254.40661417322835,&quot;left&quot;:292.66590551181105,&quot;top&quot;:98.36637795275591,&quot;width&quot;:307.984094488189}"/>
</p:tagLst>
</file>

<file path=ppt/tags/tag5.xml><?xml version="1.0" encoding="utf-8"?>
<p:tagLst xmlns:p="http://schemas.openxmlformats.org/presentationml/2006/main">
  <p:tag name="KSO_WM_DIAGRAM_VIRTUALLY_FRAME" val="{&quot;height&quot;:254.40661417322835,&quot;left&quot;:292.66590551181105,&quot;top&quot;:98.36637795275591,&quot;width&quot;:307.984094488189}"/>
</p:tagLst>
</file>

<file path=ppt/tags/tag6.xml><?xml version="1.0" encoding="utf-8"?>
<p:tagLst xmlns:p="http://schemas.openxmlformats.org/presentationml/2006/main">
  <p:tag name="KSO_WM_DIAGRAM_VIRTUALLY_FRAME" val="{&quot;height&quot;:254.40661417322835,&quot;left&quot;:292.66590551181105,&quot;top&quot;:98.36637795275591,&quot;width&quot;:307.984094488189}"/>
</p:tagLst>
</file>

<file path=ppt/tags/tag7.xml><?xml version="1.0" encoding="utf-8"?>
<p:tagLst xmlns:p="http://schemas.openxmlformats.org/presentationml/2006/main">
  <p:tag name="KSO_WM_DIAGRAM_VIRTUALLY_FRAME" val="{&quot;height&quot;:254.40661417322835,&quot;left&quot;:292.66590551181105,&quot;top&quot;:98.36637795275591,&quot;width&quot;:307.984094488189}"/>
</p:tagLst>
</file>

<file path=ppt/tags/tag8.xml><?xml version="1.0" encoding="utf-8"?>
<p:tagLst xmlns:p="http://schemas.openxmlformats.org/presentationml/2006/main">
  <p:tag name="KSO_WM_DIAGRAM_VIRTUALLY_FRAME" val="{&quot;height&quot;:254.40661417322835,&quot;left&quot;:292.66590551181105,&quot;top&quot;:98.36637795275591,&quot;width&quot;:307.984094488189}"/>
</p:tagLst>
</file>

<file path=ppt/tags/tag9.xml><?xml version="1.0" encoding="utf-8"?>
<p:tagLst xmlns:p="http://schemas.openxmlformats.org/presentationml/2006/main">
  <p:tag name="KSO_WM_DIAGRAM_VIRTUALLY_FRAME" val="{&quot;height&quot;:254.40661417322835,&quot;left&quot;:292.66590551181105,&quot;top&quot;:98.36637795275591,&quot;width&quot;:307.984094488189}"/>
</p:tagLst>
</file>

<file path=ppt/tags/tag10.xml><?xml version="1.0" encoding="utf-8"?>
<p:tagLst xmlns:p="http://schemas.openxmlformats.org/presentationml/2006/main">
  <p:tag name="KSO_WM_DIAGRAM_VIRTUALLY_FRAME" val="{&quot;height&quot;:254.40661417322835,&quot;left&quot;:292.66590551181105,&quot;top&quot;:98.36637795275591,&quot;width&quot;:307.984094488189}"/>
</p:tagLst>
</file>

<file path=ppt/tags/tag11.xml><?xml version="1.0" encoding="utf-8"?>
<p:tagLst xmlns:p="http://schemas.openxmlformats.org/presentationml/2006/main">
  <p:tag name="KSO_WM_DIAGRAM_VIRTUALLY_FRAME" val="{&quot;height&quot;:254.40661417322835,&quot;left&quot;:292.66590551181105,&quot;top&quot;:98.36637795275591,&quot;width&quot;:307.984094488189}"/>
</p:tagLst>
</file>

<file path=ppt/tags/tag12.xml><?xml version="1.0" encoding="utf-8"?>
<p:tagLst xmlns:p="http://schemas.openxmlformats.org/presentationml/2006/main">
  <p:tag name="KSO_WM_DIAGRAM_VIRTUALLY_FRAME" val="{&quot;height&quot;:254.40661417322835,&quot;left&quot;:292.66590551181105,&quot;top&quot;:98.36637795275591,&quot;width&quot;:307.984094488189}"/>
</p:tagLst>
</file>

<file path=ppt/tags/tag13.xml><?xml version="1.0" encoding="utf-8"?>
<p:tagLst xmlns:p="http://schemas.openxmlformats.org/presentationml/2006/main">
  <p:tag name="KSO_WM_DIAGRAM_VIRTUALLY_FRAME" val="{&quot;height&quot;:254.40661417322835,&quot;left&quot;:292.66590551181105,&quot;top&quot;:98.36637795275591,&quot;width&quot;:307.984094488189}"/>
</p:tagLst>
</file>

<file path=ppt/tags/tag14.xml><?xml version="1.0" encoding="utf-8"?>
<p:tagLst xmlns:p="http://schemas.openxmlformats.org/presentationml/2006/main">
  <p:tag name="KSO_WM_DIAGRAM_VIRTUALLY_FRAME" val="{&quot;height&quot;:254.40661417322835,&quot;left&quot;:292.66590551181105,&quot;top&quot;:98.36637795275591,&quot;width&quot;:307.984094488189}"/>
</p:tagLst>
</file>

<file path=ppt/tags/tag15.xml><?xml version="1.0" encoding="utf-8"?>
<p:tagLst xmlns:p="http://schemas.openxmlformats.org/presentationml/2006/main">
  <p:tag name="KSO_WM_DIAGRAM_VIRTUALLY_FRAME" val="{&quot;height&quot;:254.40661417322835,&quot;left&quot;:292.66590551181105,&quot;top&quot;:98.36637795275591,&quot;width&quot;:307.984094488189}"/>
</p:tagLst>
</file>

<file path=ppt/tags/tag16.xml><?xml version="1.0" encoding="utf-8"?>
<p:tagLst xmlns:p="http://schemas.openxmlformats.org/presentationml/2006/main">
  <p:tag name="KSO_WM_DIAGRAM_VIRTUALLY_FRAME" val="{&quot;height&quot;:254.40661417322835,&quot;left&quot;:292.66590551181105,&quot;top&quot;:98.36637795275591,&quot;width&quot;:307.984094488189}"/>
</p:tagLst>
</file>

<file path=ppt/tags/tag17.xml><?xml version="1.0" encoding="utf-8"?>
<p:tagLst xmlns:p="http://schemas.openxmlformats.org/presentationml/2006/main">
  <p:tag name="KSO_WM_DIAGRAM_VIRTUALLY_FRAME" val="{&quot;height&quot;:254.40661417322835,&quot;left&quot;:292.66590551181105,&quot;top&quot;:98.36637795275591,&quot;width&quot;:307.984094488189}"/>
</p:tagLst>
</file>

<file path=ppt/tags/tag18.xml><?xml version="1.0" encoding="utf-8"?>
<p:tagLst xmlns:p="http://schemas.openxmlformats.org/presentationml/2006/main">
  <p:tag name="KSO_WM_DIAGRAM_VIRTUALLY_FRAME" val="{&quot;height&quot;:254.40661417322835,&quot;left&quot;:292.66590551181105,&quot;top&quot;:98.36637795275591,&quot;width&quot;:307.984094488189}"/>
</p:tagLst>
</file>

<file path=ppt/tags/tag19.xml><?xml version="1.0" encoding="utf-8"?>
<p:tagLst xmlns:p="http://schemas.openxmlformats.org/presentationml/2006/main">
  <p:tag name="KSO_WM_DIAGRAM_VIRTUALLY_FRAME" val="{&quot;height&quot;:254.40661417322835,&quot;left&quot;:292.66590551181105,&quot;top&quot;:98.36637795275591,&quot;width&quot;:307.984094488189}"/>
</p:tagLst>
</file>

<file path=ppt/tags/tag20.xml><?xml version="1.0" encoding="utf-8"?>
<p:tagLst xmlns:p="http://schemas.openxmlformats.org/presentationml/2006/main">
  <p:tag name="KSO_WM_DIAGRAM_VIRTUALLY_FRAME" val="{&quot;height&quot;:254.40661417322835,&quot;left&quot;:292.66590551181105,&quot;top&quot;:98.36637795275591,&quot;width&quot;:307.984094488189}"/>
</p:tagLst>
</file>

<file path=ppt/tags/tag21.xml><?xml version="1.0" encoding="utf-8"?>
<p:tagLst xmlns:p="http://schemas.openxmlformats.org/presentationml/2006/main">
  <p:tag name="MH" val="20160407123149"/>
  <p:tag name="MH_LIBRARY" val="GRAPHIC"/>
  <p:tag name="MH_TYPE" val="Picture"/>
  <p:tag name="MH_ORDER" val="1"/>
</p:tagLst>
</file>

<file path=ppt/tags/tag22.xml><?xml version="1.0" encoding="utf-8"?>
<p:tagLst xmlns:p="http://schemas.openxmlformats.org/presentationml/2006/main">
  <p:tag name="MH" val="20160407123149"/>
  <p:tag name="MH_LIBRARY" val="GRAPHIC"/>
  <p:tag name="MH_TYPE" val="Other"/>
  <p:tag name="MH_ORDER" val="1"/>
</p:tagLst>
</file>

<file path=ppt/tags/tag23.xml><?xml version="1.0" encoding="utf-8"?>
<p:tagLst xmlns:p="http://schemas.openxmlformats.org/presentationml/2006/main">
  <p:tag name="MH" val="20160407123149"/>
  <p:tag name="MH_LIBRARY" val="GRAPHIC"/>
  <p:tag name="MH_TYPE" val="Other"/>
  <p:tag name="MH_ORDER" val="2"/>
</p:tagLst>
</file>

<file path=ppt/tags/tag24.xml><?xml version="1.0" encoding="utf-8"?>
<p:tagLst xmlns:p="http://schemas.openxmlformats.org/presentationml/2006/main">
  <p:tag name="MH" val="20160407123149"/>
  <p:tag name="MH_LIBRARY" val="GRAPHIC"/>
  <p:tag name="MH_TYPE" val="Other"/>
  <p:tag name="MH_ORDER" val="3"/>
</p:tagLst>
</file>

<file path=ppt/tags/tag25.xml><?xml version="1.0" encoding="utf-8"?>
<p:tagLst xmlns:p="http://schemas.openxmlformats.org/presentationml/2006/main">
  <p:tag name="MH" val="20160407123149"/>
  <p:tag name="MH_LIBRARY" val="GRAPHIC"/>
  <p:tag name="MH_TYPE" val="Other"/>
  <p:tag name="MH_ORDER" val="4"/>
</p:tagLst>
</file>

<file path=ppt/tags/tag26.xml><?xml version="1.0" encoding="utf-8"?>
<p:tagLst xmlns:p="http://schemas.openxmlformats.org/presentationml/2006/main">
  <p:tag name="MH" val="20160407123149"/>
  <p:tag name="MH_LIBRARY" val="GRAPHIC"/>
  <p:tag name="MH_TYPE" val="Other"/>
  <p:tag name="MH_ORDER" val="5"/>
</p:tagLst>
</file>

<file path=ppt/tags/tag27.xml><?xml version="1.0" encoding="utf-8"?>
<p:tagLst xmlns:p="http://schemas.openxmlformats.org/presentationml/2006/main">
  <p:tag name="MH" val="20160407123149"/>
  <p:tag name="MH_LIBRARY" val="GRAPHIC"/>
  <p:tag name="MH_TYPE" val="Text"/>
  <p:tag name="MH_ORDER" val="1"/>
</p:tagLst>
</file>

<file path=ppt/tags/tag28.xml><?xml version="1.0" encoding="utf-8"?>
<p:tagLst xmlns:p="http://schemas.openxmlformats.org/presentationml/2006/main">
  <p:tag name="MH" val="20151125204017"/>
  <p:tag name="MH_LIBRARY" val="GRAPHIC"/>
  <p:tag name="MH_TYPE" val="Text"/>
  <p:tag name="MH_ORDER" val="1"/>
</p:tagLst>
</file>

<file path=ppt/tags/tag29.xml><?xml version="1.0" encoding="utf-8"?>
<p:tagLst xmlns:p="http://schemas.openxmlformats.org/presentationml/2006/main">
  <p:tag name="MH_TYPE" val="#NeiR#"/>
  <p:tag name="MH_NUMBER" val="1"/>
  <p:tag name="MH_CATEGORY" val="#TuWHP#"/>
  <p:tag name="MH_LAYOUT" val="SubTitleText"/>
  <p:tag name="MH" val="20160407123149"/>
  <p:tag name="MH_LIBRARY" val="GRAPHIC"/>
</p:tagLst>
</file>

<file path=ppt/tags/tag30.xml><?xml version="1.0" encoding="utf-8"?>
<p:tagLst xmlns:p="http://schemas.openxmlformats.org/presentationml/2006/main">
  <p:tag name="KSO_WM_DIAGRAM_VIRTUALLY_FRAME" val="{&quot;height&quot;:262.37267716535433,&quot;left&quot;:37.4151968503937,&quot;top&quot;:82.05,&quot;width&quot;:676.1598425196851}"/>
</p:tagLst>
</file>

<file path=ppt/tags/tag31.xml><?xml version="1.0" encoding="utf-8"?>
<p:tagLst xmlns:p="http://schemas.openxmlformats.org/presentationml/2006/main">
  <p:tag name="KSO_WM_DIAGRAM_VIRTUALLY_FRAME" val="{&quot;height&quot;:262.37267716535433,&quot;left&quot;:37.4151968503937,&quot;top&quot;:82.05,&quot;width&quot;:676.1598425196851}"/>
</p:tagLst>
</file>

<file path=ppt/tags/tag32.xml><?xml version="1.0" encoding="utf-8"?>
<p:tagLst xmlns:p="http://schemas.openxmlformats.org/presentationml/2006/main">
  <p:tag name="KSO_WM_DIAGRAM_VIRTUALLY_FRAME" val="{&quot;height&quot;:262.37267716535433,&quot;left&quot;:37.4151968503937,&quot;top&quot;:82.05,&quot;width&quot;:676.1598425196851}"/>
</p:tagLst>
</file>

<file path=ppt/tags/tag33.xml><?xml version="1.0" encoding="utf-8"?>
<p:tagLst xmlns:p="http://schemas.openxmlformats.org/presentationml/2006/main">
  <p:tag name="KSO_WM_DIAGRAM_VIRTUALLY_FRAME" val="{&quot;height&quot;:262.37267716535433,&quot;left&quot;:37.4151968503937,&quot;top&quot;:82.05,&quot;width&quot;:676.1598425196851}"/>
</p:tagLst>
</file>

<file path=ppt/tags/tag34.xml><?xml version="1.0" encoding="utf-8"?>
<p:tagLst xmlns:p="http://schemas.openxmlformats.org/presentationml/2006/main">
  <p:tag name="KSO_WM_DIAGRAM_VIRTUALLY_FRAME" val="{&quot;height&quot;:262.37267716535433,&quot;left&quot;:37.4151968503937,&quot;top&quot;:82.05,&quot;width&quot;:676.1598425196851}"/>
</p:tagLst>
</file>

<file path=ppt/tags/tag35.xml><?xml version="1.0" encoding="utf-8"?>
<p:tagLst xmlns:p="http://schemas.openxmlformats.org/presentationml/2006/main">
  <p:tag name="KSO_WM_DIAGRAM_VIRTUALLY_FRAME" val="{&quot;height&quot;:262.37267716535433,&quot;left&quot;:37.4151968503937,&quot;top&quot;:82.05,&quot;width&quot;:676.1598425196851}"/>
</p:tagLst>
</file>

<file path=ppt/tags/tag36.xml><?xml version="1.0" encoding="utf-8"?>
<p:tagLst xmlns:p="http://schemas.openxmlformats.org/presentationml/2006/main">
  <p:tag name="KSO_WM_DIAGRAM_VIRTUALLY_FRAME" val="{&quot;height&quot;:262.37267716535433,&quot;left&quot;:37.4151968503937,&quot;top&quot;:82.05,&quot;width&quot;:676.1598425196851}"/>
</p:tagLst>
</file>

<file path=ppt/tags/tag37.xml><?xml version="1.0" encoding="utf-8"?>
<p:tagLst xmlns:p="http://schemas.openxmlformats.org/presentationml/2006/main">
  <p:tag name="KSO_WM_DIAGRAM_VIRTUALLY_FRAME" val="{&quot;height&quot;:262.37267716535433,&quot;left&quot;:37.4151968503937,&quot;top&quot;:82.05,&quot;width&quot;:676.1598425196851}"/>
</p:tagLst>
</file>

<file path=ppt/tags/tag38.xml><?xml version="1.0" encoding="utf-8"?>
<p:tagLst xmlns:p="http://schemas.openxmlformats.org/presentationml/2006/main">
  <p:tag name="KSO_WM_DIAGRAM_VIRTUALLY_FRAME" val="{&quot;height&quot;:262.37267716535433,&quot;left&quot;:37.4151968503937,&quot;top&quot;:82.05,&quot;width&quot;:676.1598425196851}"/>
</p:tagLst>
</file>

<file path=ppt/tags/tag39.xml><?xml version="1.0" encoding="utf-8"?>
<p:tagLst xmlns:p="http://schemas.openxmlformats.org/presentationml/2006/main">
  <p:tag name="KSO_WM_DIAGRAM_VIRTUALLY_FRAME" val="{&quot;height&quot;:262.37267716535433,&quot;left&quot;:37.4151968503937,&quot;top&quot;:82.05,&quot;width&quot;:676.1598425196851}"/>
</p:tagLst>
</file>

<file path=ppt/tags/tag40.xml><?xml version="1.0" encoding="utf-8"?>
<p:tagLst xmlns:p="http://schemas.openxmlformats.org/presentationml/2006/main">
  <p:tag name="KSO_WM_DIAGRAM_VIRTUALLY_FRAME" val="{&quot;height&quot;:262.37267716535433,&quot;left&quot;:37.4151968503937,&quot;top&quot;:82.05,&quot;width&quot;:676.1598425196851}"/>
</p:tagLst>
</file>

<file path=ppt/tags/tag41.xml><?xml version="1.0" encoding="utf-8"?>
<p:tagLst xmlns:p="http://schemas.openxmlformats.org/presentationml/2006/main">
  <p:tag name="KSO_WM_DIAGRAM_VIRTUALLY_FRAME" val="{&quot;height&quot;:262.37267716535433,&quot;left&quot;:37.4151968503937,&quot;top&quot;:82.05,&quot;width&quot;:676.1598425196851}"/>
</p:tagLst>
</file>

<file path=ppt/tags/tag42.xml><?xml version="1.0" encoding="utf-8"?>
<p:tagLst xmlns:p="http://schemas.openxmlformats.org/presentationml/2006/main">
  <p:tag name="KSO_WM_DIAGRAM_VIRTUALLY_FRAME" val="{&quot;height&quot;:262.37267716535433,&quot;left&quot;:37.4151968503937,&quot;top&quot;:82.05,&quot;width&quot;:676.1598425196851}"/>
</p:tagLst>
</file>

<file path=ppt/tags/tag43.xml><?xml version="1.0" encoding="utf-8"?>
<p:tagLst xmlns:p="http://schemas.openxmlformats.org/presentationml/2006/main">
  <p:tag name="KSO_WM_DIAGRAM_VIRTUALLY_FRAME" val="{&quot;height&quot;:262.37267716535433,&quot;left&quot;:37.4151968503937,&quot;top&quot;:82.05,&quot;width&quot;:676.1598425196851}"/>
</p:tagLst>
</file>

<file path=ppt/tags/tag44.xml><?xml version="1.0" encoding="utf-8"?>
<p:tagLst xmlns:p="http://schemas.openxmlformats.org/presentationml/2006/main">
  <p:tag name="KSO_WM_DIAGRAM_VIRTUALLY_FRAME" val="{&quot;height&quot;:262.37267716535433,&quot;left&quot;:37.4151968503937,&quot;top&quot;:82.05,&quot;width&quot;:676.1598425196851}"/>
</p:tagLst>
</file>

<file path=ppt/tags/tag45.xml><?xml version="1.0" encoding="utf-8"?>
<p:tagLst xmlns:p="http://schemas.openxmlformats.org/presentationml/2006/main">
  <p:tag name="KSO_WM_DIAGRAM_VIRTUALLY_FRAME" val="{&quot;height&quot;:262.37267716535433,&quot;left&quot;:37.4151968503937,&quot;top&quot;:82.05,&quot;width&quot;:676.1598425196851}"/>
</p:tagLst>
</file>

<file path=ppt/tags/tag46.xml><?xml version="1.0" encoding="utf-8"?>
<p:tagLst xmlns:p="http://schemas.openxmlformats.org/presentationml/2006/main">
  <p:tag name="KSO_WM_DIAGRAM_VIRTUALLY_FRAME" val="{&quot;height&quot;:262.37267716535433,&quot;left&quot;:37.4151968503937,&quot;top&quot;:82.05,&quot;width&quot;:676.1598425196851}"/>
</p:tagLst>
</file>

<file path=ppt/tags/tag47.xml><?xml version="1.0" encoding="utf-8"?>
<p:tagLst xmlns:p="http://schemas.openxmlformats.org/presentationml/2006/main">
  <p:tag name="KSO_WM_DIAGRAM_VIRTUALLY_FRAME" val="{&quot;height&quot;:262.37267716535433,&quot;left&quot;:37.4151968503937,&quot;top&quot;:82.05,&quot;width&quot;:676.1598425196851}"/>
</p:tagLst>
</file>

<file path=ppt/tags/tag48.xml><?xml version="1.0" encoding="utf-8"?>
<p:tagLst xmlns:p="http://schemas.openxmlformats.org/presentationml/2006/main">
  <p:tag name="KSO_WM_DIAGRAM_VIRTUALLY_FRAME" val="{&quot;height&quot;:262.37267716535433,&quot;left&quot;:37.4151968503937,&quot;top&quot;:82.05,&quot;width&quot;:676.1598425196851}"/>
</p:tagLst>
</file>

<file path=ppt/tags/tag49.xml><?xml version="1.0" encoding="utf-8"?>
<p:tagLst xmlns:p="http://schemas.openxmlformats.org/presentationml/2006/main">
  <p:tag name="KSO_WM_DIAGRAM_VIRTUALLY_FRAME" val="{&quot;height&quot;:262.37267716535433,&quot;left&quot;:37.4151968503937,&quot;top&quot;:82.05,&quot;width&quot;:676.1598425196851}"/>
</p:tagLst>
</file>

<file path=ppt/tags/tag50.xml><?xml version="1.0" encoding="utf-8"?>
<p:tagLst xmlns:p="http://schemas.openxmlformats.org/presentationml/2006/main">
  <p:tag name="KSO_WM_DIAGRAM_VIRTUALLY_FRAME" val="{&quot;height&quot;:262.37267716535433,&quot;left&quot;:37.4151968503937,&quot;top&quot;:82.05,&quot;width&quot;:676.1598425196851}"/>
</p:tagLst>
</file>

<file path=ppt/tags/tag51.xml><?xml version="1.0" encoding="utf-8"?>
<p:tagLst xmlns:p="http://schemas.openxmlformats.org/presentationml/2006/main">
  <p:tag name="KSO_WM_DIAGRAM_VIRTUALLY_FRAME" val="{&quot;height&quot;:262.37267716535433,&quot;left&quot;:37.4151968503937,&quot;top&quot;:82.05,&quot;width&quot;:676.1598425196851}"/>
</p:tagLst>
</file>

<file path=ppt/tags/tag52.xml><?xml version="1.0" encoding="utf-8"?>
<p:tagLst xmlns:p="http://schemas.openxmlformats.org/presentationml/2006/main">
  <p:tag name="KSO_WM_DIAGRAM_VIRTUALLY_FRAME" val="{&quot;height&quot;:262.37267716535433,&quot;left&quot;:37.4151968503937,&quot;top&quot;:82.05,&quot;width&quot;:676.1598425196851}"/>
</p:tagLst>
</file>

<file path=ppt/tags/tag53.xml><?xml version="1.0" encoding="utf-8"?>
<p:tagLst xmlns:p="http://schemas.openxmlformats.org/presentationml/2006/main">
  <p:tag name="KSO_WM_DIAGRAM_VIRTUALLY_FRAME" val="{&quot;height&quot;:262.37267716535433,&quot;left&quot;:37.4151968503937,&quot;top&quot;:82.05,&quot;width&quot;:676.1598425196851}"/>
</p:tagLst>
</file>

<file path=ppt/tags/tag54.xml><?xml version="1.0" encoding="utf-8"?>
<p:tagLst xmlns:p="http://schemas.openxmlformats.org/presentationml/2006/main">
  <p:tag name="KSO_WM_DIAGRAM_VIRTUALLY_FRAME" val="{&quot;height&quot;:262.37267716535433,&quot;left&quot;:37.4151968503937,&quot;top&quot;:82.05,&quot;width&quot;:676.1598425196851}"/>
</p:tagLst>
</file>

<file path=ppt/tags/tag55.xml><?xml version="1.0" encoding="utf-8"?>
<p:tagLst xmlns:p="http://schemas.openxmlformats.org/presentationml/2006/main">
  <p:tag name="KSO_WM_DIAGRAM_VIRTUALLY_FRAME" val="{&quot;height&quot;:262.37267716535433,&quot;left&quot;:37.4151968503937,&quot;top&quot;:82.05,&quot;width&quot;:676.1598425196851}"/>
</p:tagLst>
</file>

<file path=ppt/tags/tag56.xml><?xml version="1.0" encoding="utf-8"?>
<p:tagLst xmlns:p="http://schemas.openxmlformats.org/presentationml/2006/main">
  <p:tag name="KSO_WM_DIAGRAM_VIRTUALLY_FRAME" val="{&quot;height&quot;:262.37267716535433,&quot;left&quot;:37.4151968503937,&quot;top&quot;:82.05,&quot;width&quot;:676.1598425196851}"/>
</p:tagLst>
</file>

<file path=ppt/tags/tag57.xml><?xml version="1.0" encoding="utf-8"?>
<p:tagLst xmlns:p="http://schemas.openxmlformats.org/presentationml/2006/main">
  <p:tag name="KSO_WM_DIAGRAM_VIRTUALLY_FRAME" val="{&quot;height&quot;:262.37267716535433,&quot;left&quot;:37.4151968503937,&quot;top&quot;:82.05,&quot;width&quot;:676.1598425196851}"/>
</p:tagLst>
</file>

<file path=ppt/tags/tag58.xml><?xml version="1.0" encoding="utf-8"?>
<p:tagLst xmlns:p="http://schemas.openxmlformats.org/presentationml/2006/main">
  <p:tag name="KSO_WM_DIAGRAM_VIRTUALLY_FRAME" val="{&quot;height&quot;:262.37267716535433,&quot;left&quot;:37.4151968503937,&quot;top&quot;:82.05,&quot;width&quot;:676.1598425196851}"/>
</p:tagLst>
</file>

<file path=ppt/tags/tag59.xml><?xml version="1.0" encoding="utf-8"?>
<p:tagLst xmlns:p="http://schemas.openxmlformats.org/presentationml/2006/main">
  <p:tag name="KSO_WM_DIAGRAM_VIRTUALLY_FRAME" val="{&quot;height&quot;:262.37267716535433,&quot;left&quot;:37.4151968503937,&quot;top&quot;:82.05,&quot;width&quot;:676.1598425196851}"/>
</p:tagLst>
</file>

<file path=ppt/tags/tag60.xml><?xml version="1.0" encoding="utf-8"?>
<p:tagLst xmlns:p="http://schemas.openxmlformats.org/presentationml/2006/main">
  <p:tag name="KSO_WM_DIAGRAM_VIRTUALLY_FRAME" val="{&quot;height&quot;:262.37267716535433,&quot;left&quot;:37.4151968503937,&quot;top&quot;:82.05,&quot;width&quot;:676.1598425196851}"/>
</p:tagLst>
</file>

<file path=ppt/tags/tag61.xml><?xml version="1.0" encoding="utf-8"?>
<p:tagLst xmlns:p="http://schemas.openxmlformats.org/presentationml/2006/main">
  <p:tag name="KSO_WM_DIAGRAM_VIRTUALLY_FRAME" val="{&quot;height&quot;:262.37267716535433,&quot;left&quot;:37.4151968503937,&quot;top&quot;:82.05,&quot;width&quot;:676.1598425196851}"/>
</p:tagLst>
</file>

<file path=ppt/tags/tag62.xml><?xml version="1.0" encoding="utf-8"?>
<p:tagLst xmlns:p="http://schemas.openxmlformats.org/presentationml/2006/main">
  <p:tag name="KSO_WM_DIAGRAM_VIRTUALLY_FRAME" val="{&quot;height&quot;:262.37267716535433,&quot;left&quot;:37.4151968503937,&quot;top&quot;:82.05,&quot;width&quot;:676.1598425196851}"/>
</p:tagLst>
</file>

<file path=ppt/tags/tag63.xml><?xml version="1.0" encoding="utf-8"?>
<p:tagLst xmlns:p="http://schemas.openxmlformats.org/presentationml/2006/main">
  <p:tag name="KSO_WM_DIAGRAM_VIRTUALLY_FRAME" val="{&quot;height&quot;:262.37267716535433,&quot;left&quot;:37.4151968503937,&quot;top&quot;:82.05,&quot;width&quot;:676.1598425196851}"/>
</p:tagLst>
</file>

<file path=ppt/tags/tag64.xml><?xml version="1.0" encoding="utf-8"?>
<p:tagLst xmlns:p="http://schemas.openxmlformats.org/presentationml/2006/main">
  <p:tag name="KSO_WM_DIAGRAM_VIRTUALLY_FRAME" val="{&quot;height&quot;:262.37267716535433,&quot;left&quot;:37.4151968503937,&quot;top&quot;:82.05,&quot;width&quot;:676.1598425196851}"/>
</p:tagLst>
</file>

<file path=ppt/tags/tag65.xml><?xml version="1.0" encoding="utf-8"?>
<p:tagLst xmlns:p="http://schemas.openxmlformats.org/presentationml/2006/main">
  <p:tag name="KSO_WM_DIAGRAM_VIRTUALLY_FRAME" val="{&quot;height&quot;:262.37267716535433,&quot;left&quot;:37.4151968503937,&quot;top&quot;:82.05,&quot;width&quot;:676.1598425196851}"/>
</p:tagLst>
</file>

<file path=ppt/tags/tag66.xml><?xml version="1.0" encoding="utf-8"?>
<p:tagLst xmlns:p="http://schemas.openxmlformats.org/presentationml/2006/main">
  <p:tag name="KSO_WM_DIAGRAM_VIRTUALLY_FRAME" val="{&quot;height&quot;:262.37267716535433,&quot;left&quot;:37.4151968503937,&quot;top&quot;:82.05,&quot;width&quot;:676.1598425196851}"/>
</p:tagLst>
</file>

<file path=ppt/tags/tag67.xml><?xml version="1.0" encoding="utf-8"?>
<p:tagLst xmlns:p="http://schemas.openxmlformats.org/presentationml/2006/main">
  <p:tag name="KSO_WM_DIAGRAM_VIRTUALLY_FRAME" val="{&quot;height&quot;:262.37267716535433,&quot;left&quot;:37.4151968503937,&quot;top&quot;:82.05,&quot;width&quot;:676.1598425196851}"/>
</p:tagLst>
</file>

<file path=ppt/tags/tag68.xml><?xml version="1.0" encoding="utf-8"?>
<p:tagLst xmlns:p="http://schemas.openxmlformats.org/presentationml/2006/main">
  <p:tag name="KSO_WM_DIAGRAM_VIRTUALLY_FRAME" val="{&quot;height&quot;:262.37267716535433,&quot;left&quot;:37.4151968503937,&quot;top&quot;:82.05,&quot;width&quot;:676.1598425196851}"/>
</p:tagLst>
</file>

<file path=ppt/tags/tag69.xml><?xml version="1.0" encoding="utf-8"?>
<p:tagLst xmlns:p="http://schemas.openxmlformats.org/presentationml/2006/main">
  <p:tag name="KSO_WM_DIAGRAM_VIRTUALLY_FRAME" val="{&quot;height&quot;:262.37267716535433,&quot;left&quot;:37.4151968503937,&quot;top&quot;:82.05,&quot;width&quot;:676.1598425196851}"/>
</p:tagLst>
</file>

<file path=ppt/tags/tag70.xml><?xml version="1.0" encoding="utf-8"?>
<p:tagLst xmlns:p="http://schemas.openxmlformats.org/presentationml/2006/main">
  <p:tag name="KSO_WM_DIAGRAM_VIRTUALLY_FRAME" val="{&quot;height&quot;:262.37267716535433,&quot;left&quot;:37.4151968503937,&quot;top&quot;:82.05,&quot;width&quot;:676.1598425196851}"/>
</p:tagLst>
</file>

<file path=ppt/tags/tag71.xml><?xml version="1.0" encoding="utf-8"?>
<p:tagLst xmlns:p="http://schemas.openxmlformats.org/presentationml/2006/main">
  <p:tag name="KSO_WM_DIAGRAM_VIRTUALLY_FRAME" val="{&quot;height&quot;:262.37267716535433,&quot;left&quot;:37.4151968503937,&quot;top&quot;:82.05,&quot;width&quot;:676.1598425196851}"/>
</p:tagLst>
</file>

<file path=ppt/tags/tag72.xml><?xml version="1.0" encoding="utf-8"?>
<p:tagLst xmlns:p="http://schemas.openxmlformats.org/presentationml/2006/main">
  <p:tag name="KSO_WM_DIAGRAM_VIRTUALLY_FRAME" val="{&quot;height&quot;:262.37267716535433,&quot;left&quot;:37.4151968503937,&quot;top&quot;:82.05,&quot;width&quot;:676.1598425196851}"/>
</p:tagLst>
</file>

<file path=ppt/tags/tag73.xml><?xml version="1.0" encoding="utf-8"?>
<p:tagLst xmlns:p="http://schemas.openxmlformats.org/presentationml/2006/main">
  <p:tag name="KSO_WM_DIAGRAM_VIRTUALLY_FRAME" val="{&quot;height&quot;:262.37267716535433,&quot;left&quot;:37.4151968503937,&quot;top&quot;:82.05,&quot;width&quot;:676.1598425196851}"/>
</p:tagLst>
</file>

<file path=ppt/tags/tag74.xml><?xml version="1.0" encoding="utf-8"?>
<p:tagLst xmlns:p="http://schemas.openxmlformats.org/presentationml/2006/main">
  <p:tag name="KSO_WM_DIAGRAM_VIRTUALLY_FRAME" val="{&quot;height&quot;:262.37267716535433,&quot;left&quot;:37.4151968503937,&quot;top&quot;:82.05,&quot;width&quot;:676.1598425196851}"/>
</p:tagLst>
</file>

<file path=ppt/tags/tag75.xml><?xml version="1.0" encoding="utf-8"?>
<p:tagLst xmlns:p="http://schemas.openxmlformats.org/presentationml/2006/main">
  <p:tag name="KSO_WM_DIAGRAM_VIRTUALLY_FRAME" val="{&quot;height&quot;:262.37267716535433,&quot;left&quot;:37.4151968503937,&quot;top&quot;:82.05,&quot;width&quot;:676.1598425196851}"/>
</p:tagLst>
</file>

<file path=ppt/tags/tag76.xml><?xml version="1.0" encoding="utf-8"?>
<p:tagLst xmlns:p="http://schemas.openxmlformats.org/presentationml/2006/main">
  <p:tag name="KSO_WM_DIAGRAM_VIRTUALLY_FRAME" val="{&quot;height&quot;:262.37267716535433,&quot;left&quot;:37.4151968503937,&quot;top&quot;:82.05,&quot;width&quot;:676.1598425196851}"/>
</p:tagLst>
</file>

<file path=ppt/tags/tag77.xml><?xml version="1.0" encoding="utf-8"?>
<p:tagLst xmlns:p="http://schemas.openxmlformats.org/presentationml/2006/main">
  <p:tag name="KSO_WM_DIAGRAM_VIRTUALLY_FRAME" val="{&quot;height&quot;:262.37267716535433,&quot;left&quot;:37.4151968503937,&quot;top&quot;:82.05,&quot;width&quot;:676.1598425196851}"/>
</p:tagLst>
</file>

<file path=ppt/tags/tag78.xml><?xml version="1.0" encoding="utf-8"?>
<p:tagLst xmlns:p="http://schemas.openxmlformats.org/presentationml/2006/main">
  <p:tag name="KSO_WM_DIAGRAM_VIRTUALLY_FRAME" val="{&quot;height&quot;:262.37267716535433,&quot;left&quot;:37.4151968503937,&quot;top&quot;:82.05,&quot;width&quot;:676.1598425196851}"/>
</p:tagLst>
</file>

<file path=ppt/tags/tag79.xml><?xml version="1.0" encoding="utf-8"?>
<p:tagLst xmlns:p="http://schemas.openxmlformats.org/presentationml/2006/main">
  <p:tag name="KSO_WM_DIAGRAM_VIRTUALLY_FRAME" val="{&quot;height&quot;:262.37267716535433,&quot;left&quot;:37.4151968503937,&quot;top&quot;:82.05,&quot;width&quot;:676.1598425196851}"/>
</p:tagLst>
</file>

<file path=ppt/tags/tag80.xml><?xml version="1.0" encoding="utf-8"?>
<p:tagLst xmlns:p="http://schemas.openxmlformats.org/presentationml/2006/main">
  <p:tag name="KSO_WM_DIAGRAM_VIRTUALLY_FRAME" val="{&quot;height&quot;:262.37267716535433,&quot;left&quot;:37.4151968503937,&quot;top&quot;:82.05,&quot;width&quot;:676.1598425196851}"/>
</p:tagLst>
</file>

<file path=ppt/tags/tag81.xml><?xml version="1.0" encoding="utf-8"?>
<p:tagLst xmlns:p="http://schemas.openxmlformats.org/presentationml/2006/main">
  <p:tag name="KSO_WM_DIAGRAM_VIRTUALLY_FRAME" val="{&quot;height&quot;:262.37267716535433,&quot;left&quot;:37.4151968503937,&quot;top&quot;:82.05,&quot;width&quot;:676.1598425196851}"/>
</p:tagLst>
</file>

<file path=ppt/tags/tag82.xml><?xml version="1.0" encoding="utf-8"?>
<p:tagLst xmlns:p="http://schemas.openxmlformats.org/presentationml/2006/main">
  <p:tag name="KSO_WM_DIAGRAM_VIRTUALLY_FRAME" val="{&quot;height&quot;:262.37267716535433,&quot;left&quot;:37.4151968503937,&quot;top&quot;:82.05,&quot;width&quot;:676.1598425196851}"/>
</p:tagLst>
</file>

<file path=ppt/tags/tag83.xml><?xml version="1.0" encoding="utf-8"?>
<p:tagLst xmlns:p="http://schemas.openxmlformats.org/presentationml/2006/main">
  <p:tag name="KSO_WM_DIAGRAM_VIRTUALLY_FRAME" val="{&quot;height&quot;:262.37267716535433,&quot;left&quot;:37.4151968503937,&quot;top&quot;:82.05,&quot;width&quot;:676.1598425196851}"/>
</p:tagLst>
</file>

<file path=ppt/tags/tag84.xml><?xml version="1.0" encoding="utf-8"?>
<p:tagLst xmlns:p="http://schemas.openxmlformats.org/presentationml/2006/main">
  <p:tag name="KSO_WM_DIAGRAM_VIRTUALLY_FRAME" val="{&quot;height&quot;:262.37267716535433,&quot;left&quot;:37.4151968503937,&quot;top&quot;:82.05,&quot;width&quot;:676.1598425196851}"/>
</p:tagLst>
</file>

<file path=ppt/tags/tag85.xml><?xml version="1.0" encoding="utf-8"?>
<p:tagLst xmlns:p="http://schemas.openxmlformats.org/presentationml/2006/main">
  <p:tag name="KSO_WM_DIAGRAM_VIRTUALLY_FRAME" val="{&quot;height&quot;:262.37267716535433,&quot;left&quot;:37.4151968503937,&quot;top&quot;:82.05,&quot;width&quot;:676.1598425196851}"/>
</p:tagLst>
</file>

<file path=ppt/tags/tag86.xml><?xml version="1.0" encoding="utf-8"?>
<p:tagLst xmlns:p="http://schemas.openxmlformats.org/presentationml/2006/main">
  <p:tag name="KSO_WM_DIAGRAM_VIRTUALLY_FRAME" val="{&quot;height&quot;:397.0556692913386,&quot;left&quot;:388.35818897637785,&quot;top&quot;:91.72803149606298,&quot;width&quot;:291.97125984251977}"/>
</p:tagLst>
</file>

<file path=ppt/tags/tag87.xml><?xml version="1.0" encoding="utf-8"?>
<p:tagLst xmlns:p="http://schemas.openxmlformats.org/presentationml/2006/main">
  <p:tag name="KSO_WM_DIAGRAM_VIRTUALLY_FRAME" val="{&quot;height&quot;:397.0556692913386,&quot;left&quot;:388.35818897637785,&quot;top&quot;:91.72803149606298,&quot;width&quot;:291.97125984251977}"/>
</p:tagLst>
</file>

<file path=ppt/tags/tag88.xml><?xml version="1.0" encoding="utf-8"?>
<p:tagLst xmlns:p="http://schemas.openxmlformats.org/presentationml/2006/main">
  <p:tag name="KSO_WM_DIAGRAM_VIRTUALLY_FRAME" val="{&quot;height&quot;:397.0556692913386,&quot;left&quot;:388.35818897637785,&quot;top&quot;:91.72803149606298,&quot;width&quot;:291.97125984251977}"/>
</p:tagLst>
</file>

<file path=ppt/tags/tag89.xml><?xml version="1.0" encoding="utf-8"?>
<p:tagLst xmlns:p="http://schemas.openxmlformats.org/presentationml/2006/main">
  <p:tag name="KSO_WM_DIAGRAM_VIRTUALLY_FRAME" val="{&quot;height&quot;:397.0556692913386,&quot;left&quot;:388.35818897637785,&quot;top&quot;:91.72803149606298,&quot;width&quot;:291.97125984251977}"/>
</p:tagLst>
</file>

<file path=ppt/tags/tag90.xml><?xml version="1.0" encoding="utf-8"?>
<p:tagLst xmlns:p="http://schemas.openxmlformats.org/presentationml/2006/main">
  <p:tag name="KSO_WM_DIAGRAM_VIRTUALLY_FRAME" val="{&quot;height&quot;:397.0556692913386,&quot;left&quot;:388.35818897637785,&quot;top&quot;:91.72803149606298,&quot;width&quot;:291.97125984251977}"/>
</p:tagLst>
</file>

<file path=ppt/tags/tag91.xml><?xml version="1.0" encoding="utf-8"?>
<p:tagLst xmlns:p="http://schemas.openxmlformats.org/presentationml/2006/main">
  <p:tag name="KSO_WM_DIAGRAM_VIRTUALLY_FRAME" val="{&quot;height&quot;:397.0556692913386,&quot;left&quot;:388.35818897637785,&quot;top&quot;:91.72803149606298,&quot;width&quot;:291.97125984251977}"/>
</p:tagLst>
</file>

<file path=ppt/tags/tag92.xml><?xml version="1.0" encoding="utf-8"?>
<p:tagLst xmlns:p="http://schemas.openxmlformats.org/presentationml/2006/main">
  <p:tag name="MH" val="20160217203636"/>
  <p:tag name="MH_LIBRARY" val="GRAPHIC"/>
  <p:tag name="MH_TYPE" val="Other"/>
  <p:tag name="MH_ORDER" val="1"/>
</p:tagLst>
</file>

<file path=ppt/tags/tag93.xml><?xml version="1.0" encoding="utf-8"?>
<p:tagLst xmlns:p="http://schemas.openxmlformats.org/presentationml/2006/main">
  <p:tag name="MH" val="20160217203636"/>
  <p:tag name="MH_LIBRARY" val="GRAPHIC"/>
  <p:tag name="MH_TYPE" val="Other"/>
  <p:tag name="MH_ORDER" val="1"/>
</p:tagLst>
</file>

<file path=ppt/tags/tag94.xml><?xml version="1.0" encoding="utf-8"?>
<p:tagLst xmlns:p="http://schemas.openxmlformats.org/presentationml/2006/main">
  <p:tag name="MH" val="20160312084837"/>
  <p:tag name="MH_LIBRARY" val="GRAPHIC"/>
  <p:tag name="MH_TYPE" val="Other"/>
  <p:tag name="MH_ORDER" val="7"/>
</p:tagLst>
</file>

<file path=ppt/tags/tag95.xml><?xml version="1.0" encoding="utf-8"?>
<p:tagLst xmlns:p="http://schemas.openxmlformats.org/presentationml/2006/main">
  <p:tag name="MH" val="20160312084837"/>
  <p:tag name="MH_LIBRARY" val="GRAPHIC"/>
  <p:tag name="MH_TYPE" val="Other"/>
  <p:tag name="MH_ORDER" val="5"/>
</p:tagLst>
</file>

<file path=ppt/tags/tag96.xml><?xml version="1.0" encoding="utf-8"?>
<p:tagLst xmlns:p="http://schemas.openxmlformats.org/presentationml/2006/main">
  <p:tag name="MH" val="20160312084837"/>
  <p:tag name="MH_LIBRARY" val="GRAPHIC"/>
  <p:tag name="MH_TYPE" val="Other"/>
  <p:tag name="MH_ORDER" val="6"/>
</p:tagLst>
</file>

<file path=ppt/tags/tag97.xml><?xml version="1.0" encoding="utf-8"?>
<p:tagLst xmlns:p="http://schemas.openxmlformats.org/presentationml/2006/main">
  <p:tag name="MH" val="20160312084837"/>
  <p:tag name="MH_LIBRARY" val="GRAPHIC"/>
  <p:tag name="MH_TYPE" val="Desc"/>
  <p:tag name="MH_ORDER" val="1"/>
</p:tagLst>
</file>

<file path=ppt/tags/tag98.xml><?xml version="1.0" encoding="utf-8"?>
<p:tagLst xmlns:p="http://schemas.openxmlformats.org/presentationml/2006/main">
  <p:tag name="MH" val="20160217203636"/>
  <p:tag name="MH_LIBRARY" val="GRAPHIC"/>
  <p:tag name="MH_TYPE" val="Other"/>
  <p:tag name="MH_ORDER" val="1"/>
</p:tagLst>
</file>

<file path=ppt/tags/tag99.xml><?xml version="1.0" encoding="utf-8"?>
<p:tagLst xmlns:p="http://schemas.openxmlformats.org/presentationml/2006/main">
  <p:tag name="MH" val="20160217203636"/>
  <p:tag name="MH_LIBRARY" val="GRAPHIC"/>
  <p:tag name="MH_TYPE" val="Other"/>
  <p:tag name="MH_ORDER" val="1"/>
</p:tagLst>
</file>

<file path=ppt/tags/tag100.xml><?xml version="1.0" encoding="utf-8"?>
<p:tagLst xmlns:p="http://schemas.openxmlformats.org/presentationml/2006/main">
  <p:tag name="MH" val="20160217203636"/>
  <p:tag name="MH_LIBRARY" val="GRAPHIC"/>
  <p:tag name="MH_TYPE" val="Other"/>
  <p:tag name="MH_ORDER" val="1"/>
</p:tagLst>
</file>

<file path=ppt/tags/tag101.xml><?xml version="1.0" encoding="utf-8"?>
<p:tagLst xmlns:p="http://schemas.openxmlformats.org/presentationml/2006/main">
  <p:tag name="MH" val="20160217203636"/>
  <p:tag name="MH_LIBRARY" val="GRAPHIC"/>
  <p:tag name="MH_TYPE" val="Other"/>
  <p:tag name="MH_ORDER" val="2"/>
</p:tagLst>
</file>

<file path=ppt/tags/tag102.xml><?xml version="1.0" encoding="utf-8"?>
<p:tagLst xmlns:p="http://schemas.openxmlformats.org/presentationml/2006/main">
  <p:tag name="MH" val="20160312084837"/>
  <p:tag name="MH_LIBRARY" val="GRAPHIC"/>
  <p:tag name="MH_TYPE" val="Other"/>
  <p:tag name="MH_ORDER" val="7"/>
</p:tagLst>
</file>

<file path=ppt/tags/tag103.xml><?xml version="1.0" encoding="utf-8"?>
<p:tagLst xmlns:p="http://schemas.openxmlformats.org/presentationml/2006/main">
  <p:tag name="MH" val="20160312084837"/>
  <p:tag name="MH_LIBRARY" val="GRAPHIC"/>
  <p:tag name="MH_TYPE" val="Desc"/>
  <p:tag name="MH_ORDER" val="1"/>
</p:tagLst>
</file>

<file path=ppt/tags/tag104.xml><?xml version="1.0" encoding="utf-8"?>
<p:tagLst xmlns:p="http://schemas.openxmlformats.org/presentationml/2006/main">
  <p:tag name="MH" val="20160312084837"/>
  <p:tag name="MH_LIBRARY" val="GRAPHIC"/>
  <p:tag name="MH_TYPE" val="Other"/>
  <p:tag name="MH_ORDER" val="5"/>
</p:tagLst>
</file>

<file path=ppt/tags/tag105.xml><?xml version="1.0" encoding="utf-8"?>
<p:tagLst xmlns:p="http://schemas.openxmlformats.org/presentationml/2006/main">
  <p:tag name="MH" val="20160312084837"/>
  <p:tag name="MH_LIBRARY" val="GRAPHIC"/>
  <p:tag name="MH_TYPE" val="Other"/>
  <p:tag name="MH_ORDER" val="6"/>
</p:tagLst>
</file>

<file path=ppt/tags/tag106.xml><?xml version="1.0" encoding="utf-8"?>
<p:tagLst xmlns:p="http://schemas.openxmlformats.org/presentationml/2006/main">
  <p:tag name="MH" val="20160217203636"/>
  <p:tag name="MH_LIBRARY" val="GRAPHIC"/>
  <p:tag name="MH_TYPE" val="Other"/>
  <p:tag name="MH_ORDER" val="1"/>
</p:tagLst>
</file>

<file path=ppt/tags/tag107.xml><?xml version="1.0" encoding="utf-8"?>
<p:tagLst xmlns:p="http://schemas.openxmlformats.org/presentationml/2006/main">
  <p:tag name="MH" val="20160217203636"/>
  <p:tag name="MH_LIBRARY" val="GRAPHIC"/>
  <p:tag name="MH_TYPE" val="Other"/>
  <p:tag name="MH_ORDER" val="1"/>
</p:tagLst>
</file>

<file path=ppt/tags/tag108.xml><?xml version="1.0" encoding="utf-8"?>
<p:tagLst xmlns:p="http://schemas.openxmlformats.org/presentationml/2006/main">
  <p:tag name="MH" val="20160217203636"/>
  <p:tag name="MH_LIBRARY" val="GRAPHIC"/>
  <p:tag name="MH_TYPE" val="Other"/>
  <p:tag name="MH_ORDER" val="1"/>
</p:tagLst>
</file>

<file path=ppt/tags/tag109.xml><?xml version="1.0" encoding="utf-8"?>
<p:tagLst xmlns:p="http://schemas.openxmlformats.org/presentationml/2006/main">
  <p:tag name="MH" val="20160312084837"/>
  <p:tag name="MH_LIBRARY" val="GRAPHIC"/>
  <p:tag name="MH_TYPE" val="Other"/>
  <p:tag name="MH_ORDER" val="7"/>
</p:tagLst>
</file>

<file path=ppt/tags/tag110.xml><?xml version="1.0" encoding="utf-8"?>
<p:tagLst xmlns:p="http://schemas.openxmlformats.org/presentationml/2006/main">
  <p:tag name="MH" val="20160312084837"/>
  <p:tag name="MH_LIBRARY" val="GRAPHIC"/>
  <p:tag name="MH_TYPE" val="Desc"/>
  <p:tag name="MH_ORDER" val="1"/>
</p:tagLst>
</file>

<file path=ppt/tags/tag111.xml><?xml version="1.0" encoding="utf-8"?>
<p:tagLst xmlns:p="http://schemas.openxmlformats.org/presentationml/2006/main">
  <p:tag name="MH" val="20160312084837"/>
  <p:tag name="MH_LIBRARY" val="GRAPHIC"/>
  <p:tag name="MH_TYPE" val="Other"/>
  <p:tag name="MH_ORDER" val="5"/>
</p:tagLst>
</file>

<file path=ppt/tags/tag112.xml><?xml version="1.0" encoding="utf-8"?>
<p:tagLst xmlns:p="http://schemas.openxmlformats.org/presentationml/2006/main">
  <p:tag name="MH" val="20160312084837"/>
  <p:tag name="MH_LIBRARY" val="GRAPHIC"/>
  <p:tag name="MH_TYPE" val="Other"/>
  <p:tag name="MH_ORDER" val="6"/>
</p:tagLst>
</file>

<file path=ppt/tags/tag113.xml><?xml version="1.0" encoding="utf-8"?>
<p:tagLst xmlns:p="http://schemas.openxmlformats.org/presentationml/2006/main">
  <p:tag name="MH" val="20160312084837"/>
  <p:tag name="MH_LIBRARY" val="GRAPHIC"/>
  <p:tag name="MH_TYPE" val="Other"/>
  <p:tag name="MH_ORDER" val="7"/>
</p:tagLst>
</file>

<file path=ppt/tags/tag114.xml><?xml version="1.0" encoding="utf-8"?>
<p:tagLst xmlns:p="http://schemas.openxmlformats.org/presentationml/2006/main">
  <p:tag name="MH" val="20160217203636"/>
  <p:tag name="MH_LIBRARY" val="GRAPHIC"/>
  <p:tag name="MH_TYPE" val="Other"/>
  <p:tag name="MH_ORDER" val="1"/>
  <p:tag name="KSO_WM_DIAGRAM_VIRTUALLY_FRAME" val="{&quot;height&quot;:270.15,&quot;left&quot;:29.3,&quot;top&quot;:106.1,&quot;width&quot;:642.95}"/>
</p:tagLst>
</file>

<file path=ppt/tags/tag115.xml><?xml version="1.0" encoding="utf-8"?>
<p:tagLst xmlns:p="http://schemas.openxmlformats.org/presentationml/2006/main">
  <p:tag name="KSO_WM_DIAGRAM_VIRTUALLY_FRAME" val="{&quot;height&quot;:270.15,&quot;left&quot;:29.3,&quot;top&quot;:106.1,&quot;width&quot;:642.95}"/>
</p:tagLst>
</file>

<file path=ppt/tags/tag116.xml><?xml version="1.0" encoding="utf-8"?>
<p:tagLst xmlns:p="http://schemas.openxmlformats.org/presentationml/2006/main">
  <p:tag name="KSO_WM_DIAGRAM_VIRTUALLY_FRAME" val="{&quot;height&quot;:270.15,&quot;left&quot;:29.3,&quot;top&quot;:106.1,&quot;width&quot;:642.95}"/>
</p:tagLst>
</file>

<file path=ppt/tags/tag117.xml><?xml version="1.0" encoding="utf-8"?>
<p:tagLst xmlns:p="http://schemas.openxmlformats.org/presentationml/2006/main">
  <p:tag name="MH" val="20160217203636"/>
  <p:tag name="MH_LIBRARY" val="GRAPHIC"/>
  <p:tag name="MH_TYPE" val="SubTitle"/>
  <p:tag name="MH_ORDER" val="1"/>
  <p:tag name="KSO_WM_DIAGRAM_VIRTUALLY_FRAME" val="{&quot;height&quot;:270.15,&quot;left&quot;:29.3,&quot;top&quot;:106.1,&quot;width&quot;:642.95}"/>
</p:tagLst>
</file>

<file path=ppt/tags/tag118.xml><?xml version="1.0" encoding="utf-8"?>
<p:tagLst xmlns:p="http://schemas.openxmlformats.org/presentationml/2006/main">
  <p:tag name="KSO_WM_DIAGRAM_VIRTUALLY_FRAME" val="{&quot;height&quot;:270.15,&quot;left&quot;:29.3,&quot;top&quot;:106.1,&quot;width&quot;:642.95}"/>
</p:tagLst>
</file>

<file path=ppt/tags/tag119.xml><?xml version="1.0" encoding="utf-8"?>
<p:tagLst xmlns:p="http://schemas.openxmlformats.org/presentationml/2006/main">
  <p:tag name="MH" val="20160217203636"/>
  <p:tag name="MH_LIBRARY" val="GRAPHIC"/>
  <p:tag name="MH_TYPE" val="SubTitle"/>
  <p:tag name="MH_ORDER" val="1"/>
  <p:tag name="KSO_WM_DIAGRAM_VIRTUALLY_FRAME" val="{&quot;height&quot;:270.15,&quot;left&quot;:29.3,&quot;top&quot;:106.1,&quot;width&quot;:642.95}"/>
</p:tagLst>
</file>

<file path=ppt/tags/tag120.xml><?xml version="1.0" encoding="utf-8"?>
<p:tagLst xmlns:p="http://schemas.openxmlformats.org/presentationml/2006/main">
  <p:tag name="KSO_WM_DIAGRAM_VIRTUALLY_FRAME" val="{&quot;height&quot;:270.15,&quot;left&quot;:29.3,&quot;top&quot;:106.1,&quot;width&quot;:642.95}"/>
</p:tagLst>
</file>

<file path=ppt/tags/tag121.xml><?xml version="1.0" encoding="utf-8"?>
<p:tagLst xmlns:p="http://schemas.openxmlformats.org/presentationml/2006/main">
  <p:tag name="MH" val="20160217203636"/>
  <p:tag name="MH_LIBRARY" val="GRAPHIC"/>
  <p:tag name="MH_TYPE" val="Other"/>
  <p:tag name="MH_ORDER" val="2"/>
  <p:tag name="KSO_WM_DIAGRAM_VIRTUALLY_FRAME" val="{&quot;height&quot;:270.15,&quot;left&quot;:29.3,&quot;top&quot;:106.1,&quot;width&quot;:642.95}"/>
</p:tagLst>
</file>

<file path=ppt/tags/tag122.xml><?xml version="1.0" encoding="utf-8"?>
<p:tagLst xmlns:p="http://schemas.openxmlformats.org/presentationml/2006/main">
  <p:tag name="MH" val="20160217203636"/>
  <p:tag name="MH_LIBRARY" val="GRAPHIC"/>
  <p:tag name="MH_TYPE" val="Other"/>
  <p:tag name="MH_ORDER" val="3"/>
  <p:tag name="KSO_WM_DIAGRAM_VIRTUALLY_FRAME" val="{&quot;height&quot;:270.15,&quot;left&quot;:29.3,&quot;top&quot;:106.1,&quot;width&quot;:642.95}"/>
</p:tagLst>
</file>

<file path=ppt/tags/tag123.xml><?xml version="1.0" encoding="utf-8"?>
<p:tagLst xmlns:p="http://schemas.openxmlformats.org/presentationml/2006/main">
  <p:tag name="MH" val="20160217203636"/>
  <p:tag name="MH_LIBRARY" val="GRAPHIC"/>
  <p:tag name="MH_TYPE" val="Other"/>
  <p:tag name="MH_ORDER" val="4"/>
  <p:tag name="KSO_WM_DIAGRAM_VIRTUALLY_FRAME" val="{&quot;height&quot;:270.15,&quot;left&quot;:29.3,&quot;top&quot;:106.1,&quot;width&quot;:642.95}"/>
</p:tagLst>
</file>

<file path=ppt/tags/tag124.xml><?xml version="1.0" encoding="utf-8"?>
<p:tagLst xmlns:p="http://schemas.openxmlformats.org/presentationml/2006/main">
  <p:tag name="MH" val="20160202082519"/>
  <p:tag name="MH_LIBRARY" val="GRAPHIC"/>
  <p:tag name="MH_TYPE" val="Text"/>
  <p:tag name="MH_ORDER" val="1"/>
  <p:tag name="KSO_WM_DIAGRAM_VIRTUALLY_FRAME" val="{&quot;height&quot;:270.15,&quot;left&quot;:29.3,&quot;top&quot;:106.1,&quot;width&quot;:642.95}"/>
</p:tagLst>
</file>

<file path=ppt/tags/tag125.xml><?xml version="1.0" encoding="utf-8"?>
<p:tagLst xmlns:p="http://schemas.openxmlformats.org/presentationml/2006/main">
  <p:tag name="MH" val="20160202082519"/>
  <p:tag name="MH_LIBRARY" val="GRAPHIC"/>
  <p:tag name="MH_TYPE" val="Text"/>
  <p:tag name="MH_ORDER" val="1"/>
  <p:tag name="KSO_WM_DIAGRAM_VIRTUALLY_FRAME" val="{&quot;height&quot;:245.20228346456693,&quot;left&quot;:40.3,&quot;top&quot;:106.1,&quot;width&quot;:631.95}"/>
</p:tagLst>
</file>

<file path=ppt/tags/tag126.xml><?xml version="1.0" encoding="utf-8"?>
<p:tagLst xmlns:p="http://schemas.openxmlformats.org/presentationml/2006/main">
  <p:tag name="KSO_WM_DIAGRAM_VIRTUALLY_FRAME" val="{&quot;height&quot;:270.15,&quot;left&quot;:29.3,&quot;top&quot;:106.1,&quot;width&quot;:642.95}"/>
</p:tagLst>
</file>

<file path=ppt/tags/tag127.xml><?xml version="1.0" encoding="utf-8"?>
<p:tagLst xmlns:p="http://schemas.openxmlformats.org/presentationml/2006/main">
  <p:tag name="KSO_WM_DIAGRAM_VIRTUALLY_FRAME" val="{&quot;height&quot;:270.15,&quot;left&quot;:29.3,&quot;top&quot;:106.1,&quot;width&quot;:642.95}"/>
</p:tagLst>
</file>

<file path=ppt/tags/tag128.xml><?xml version="1.0" encoding="utf-8"?>
<p:tagLst xmlns:p="http://schemas.openxmlformats.org/presentationml/2006/main">
  <p:tag name="MH" val="20160217203636"/>
  <p:tag name="MH_LIBRARY" val="GRAPHIC"/>
  <p:tag name="MH_TYPE" val="SubTitle"/>
  <p:tag name="MH_ORDER" val="1"/>
  <p:tag name="KSO_WM_DIAGRAM_VIRTUALLY_FRAME" val="{&quot;height&quot;:270.15,&quot;left&quot;:29.3,&quot;top&quot;:106.1,&quot;width&quot;:642.95}"/>
</p:tagLst>
</file>

<file path=ppt/tags/tag129.xml><?xml version="1.0" encoding="utf-8"?>
<p:tagLst xmlns:p="http://schemas.openxmlformats.org/presentationml/2006/main">
  <p:tag name="MH" val="20160217203636"/>
  <p:tag name="MH_LIBRARY" val="GRAPHIC"/>
  <p:tag name="MH_TYPE" val="Other"/>
  <p:tag name="MH_ORDER" val="4"/>
  <p:tag name="KSO_WM_DIAGRAM_VIRTUALLY_FRAME" val="{&quot;height&quot;:270.15,&quot;left&quot;:29.3,&quot;top&quot;:106.1,&quot;width&quot;:642.95}"/>
</p:tagLst>
</file>

<file path=ppt/tags/tag130.xml><?xml version="1.0" encoding="utf-8"?>
<p:tagLst xmlns:p="http://schemas.openxmlformats.org/presentationml/2006/main">
  <p:tag name="KSO_WM_DIAGRAM_VIRTUALLY_FRAME" val="{&quot;height&quot;:270.15,&quot;left&quot;:29.3,&quot;top&quot;:106.1,&quot;width&quot;:642.95}"/>
</p:tagLst>
</file>

<file path=ppt/tags/tag131.xml><?xml version="1.0" encoding="utf-8"?>
<p:tagLst xmlns:p="http://schemas.openxmlformats.org/presentationml/2006/main">
  <p:tag name="KSO_WM_DIAGRAM_VIRTUALLY_FRAME" val="{&quot;height&quot;:270.15,&quot;left&quot;:29.3,&quot;top&quot;:106.1,&quot;width&quot;:642.95}"/>
</p:tagLst>
</file>

<file path=ppt/tags/tag132.xml><?xml version="1.0" encoding="utf-8"?>
<p:tagLst xmlns:p="http://schemas.openxmlformats.org/presentationml/2006/main">
  <p:tag name="MH" val="20160217203636"/>
  <p:tag name="MH_LIBRARY" val="GRAPHIC"/>
  <p:tag name="MH_TYPE" val="SubTitle"/>
  <p:tag name="MH_ORDER" val="1"/>
  <p:tag name="KSO_WM_DIAGRAM_VIRTUALLY_FRAME" val="{&quot;height&quot;:270.15,&quot;left&quot;:29.3,&quot;top&quot;:106.1,&quot;width&quot;:642.95}"/>
</p:tagLst>
</file>

<file path=ppt/tags/tag133.xml><?xml version="1.0" encoding="utf-8"?>
<p:tagLst xmlns:p="http://schemas.openxmlformats.org/presentationml/2006/main">
  <p:tag name="MH" val="20160202082519"/>
  <p:tag name="MH_LIBRARY" val="GRAPHIC"/>
  <p:tag name="MH_TYPE" val="Text"/>
  <p:tag name="MH_ORDER" val="1"/>
  <p:tag name="KSO_WM_DIAGRAM_VIRTUALLY_FRAME" val="{&quot;height&quot;:270.15,&quot;left&quot;:29.3,&quot;top&quot;:106.1,&quot;width&quot;:642.95}"/>
</p:tagLst>
</file>

<file path=ppt/tags/tag134.xml><?xml version="1.0" encoding="utf-8"?>
<p:tagLst xmlns:p="http://schemas.openxmlformats.org/presentationml/2006/main">
  <p:tag name="MH" val="20160202082519"/>
  <p:tag name="MH_LIBRARY" val="GRAPHIC"/>
  <p:tag name="MH_TYPE" val="Text"/>
  <p:tag name="MH_ORDER" val="1"/>
  <p:tag name="KSO_WM_DIAGRAM_VIRTUALLY_FRAME" val="{&quot;height&quot;:270.15,&quot;left&quot;:29.3,&quot;top&quot;:106.1,&quot;width&quot;:642.95}"/>
</p:tagLst>
</file>

<file path=ppt/tags/tag135.xml><?xml version="1.0" encoding="utf-8"?>
<p:tagLst xmlns:p="http://schemas.openxmlformats.org/presentationml/2006/main">
  <p:tag name="MH" val="20160202082519"/>
  <p:tag name="MH_LIBRARY" val="GRAPHIC"/>
  <p:tag name="MH_TYPE" val="Text"/>
  <p:tag name="MH_ORDER" val="1"/>
  <p:tag name="KSO_WM_DIAGRAM_VIRTUALLY_FRAME" val="{&quot;height&quot;:270.15,&quot;left&quot;:29.3,&quot;top&quot;:106.1,&quot;width&quot;:642.95}"/>
</p:tagLst>
</file>

<file path=ppt/tags/tag136.xml><?xml version="1.0" encoding="utf-8"?>
<p:tagLst xmlns:p="http://schemas.openxmlformats.org/presentationml/2006/main">
  <p:tag name="MH" val="20160202082519"/>
  <p:tag name="MH_LIBRARY" val="GRAPHIC"/>
  <p:tag name="MH_TYPE" val="Text"/>
  <p:tag name="MH_ORDER" val="1"/>
  <p:tag name="KSO_WM_DIAGRAM_VIRTUALLY_FRAME" val="{&quot;height&quot;:270.15,&quot;left&quot;:29.3,&quot;top&quot;:106.1,&quot;width&quot;:642.95}"/>
</p:tagLst>
</file>

<file path=ppt/tags/tag137.xml><?xml version="1.0" encoding="utf-8"?>
<p:tagLst xmlns:p="http://schemas.openxmlformats.org/presentationml/2006/main">
  <p:tag name="MH" val="20160202082519"/>
  <p:tag name="MH_LIBRARY" val="GRAPHIC"/>
  <p:tag name="MH_TYPE" val="Text"/>
  <p:tag name="MH_ORDER" val="1"/>
  <p:tag name="KSO_WM_DIAGRAM_VIRTUALLY_FRAME" val="{&quot;height&quot;:270.15,&quot;left&quot;:29.3,&quot;top&quot;:106.1,&quot;width&quot;:642.95}"/>
</p:tagLst>
</file>

<file path=ppt/tags/tag138.xml><?xml version="1.0" encoding="utf-8"?>
<p:tagLst xmlns:p="http://schemas.openxmlformats.org/presentationml/2006/main">
  <p:tag name="KSO_WM_DIAGRAM_VIRTUALLY_FRAME" val="{&quot;height&quot;:270.15,&quot;left&quot;:29.3,&quot;top&quot;:106.1,&quot;width&quot;:642.95}"/>
</p:tagLst>
</file>

<file path=ppt/tags/tag139.xml><?xml version="1.0" encoding="utf-8"?>
<p:tagLst xmlns:p="http://schemas.openxmlformats.org/presentationml/2006/main">
  <p:tag name="KSO_WM_DIAGRAM_VIRTUALLY_FRAME" val="{&quot;height&quot;:270.15,&quot;left&quot;:29.3,&quot;top&quot;:106.1,&quot;width&quot;:642.95}"/>
</p:tagLst>
</file>

<file path=ppt/tags/tag140.xml><?xml version="1.0" encoding="utf-8"?>
<p:tagLst xmlns:p="http://schemas.openxmlformats.org/presentationml/2006/main">
  <p:tag name="KSO_WM_DIAGRAM_VIRTUALLY_FRAME" val="{&quot;height&quot;:270.15,&quot;left&quot;:29.3,&quot;top&quot;:106.1,&quot;width&quot;:642.95}"/>
</p:tagLst>
</file>

<file path=ppt/tags/tag141.xml><?xml version="1.0" encoding="utf-8"?>
<p:tagLst xmlns:p="http://schemas.openxmlformats.org/presentationml/2006/main">
  <p:tag name="KSO_WM_DIAGRAM_VIRTUALLY_FRAME" val="{&quot;height&quot;:270.15,&quot;left&quot;:29.3,&quot;top&quot;:106.1,&quot;width&quot;:642.95}"/>
</p:tagLst>
</file>

<file path=ppt/tags/tag142.xml><?xml version="1.0" encoding="utf-8"?>
<p:tagLst xmlns:p="http://schemas.openxmlformats.org/presentationml/2006/main">
  <p:tag name="KSO_WM_DIAGRAM_VIRTUALLY_FRAME" val="{&quot;height&quot;:270.15,&quot;left&quot;:29.3,&quot;top&quot;:106.1,&quot;width&quot;:642.95}"/>
</p:tagLst>
</file>

<file path=ppt/tags/tag143.xml><?xml version="1.0" encoding="utf-8"?>
<p:tagLst xmlns:p="http://schemas.openxmlformats.org/presentationml/2006/main">
  <p:tag name="MH_TYPE" val="#NeiR#"/>
  <p:tag name="MH_NUMBER" val="4"/>
  <p:tag name="MH_CATEGORY" val="#TuWHP#"/>
  <p:tag name="MH_LAYOUT" val="SubTitleDesc"/>
  <p:tag name="MH" val="20160217203636"/>
  <p:tag name="MH_LIBRARY" val="GRAPHIC"/>
</p:tagLst>
</file>

<file path=ppt/tags/tag1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65_2*m_h_i*1_1_2"/>
  <p:tag name="KSO_WM_TEMPLATE_CATEGORY" val="diagram"/>
  <p:tag name="KSO_WM_TEMPLATE_INDEX" val="20231065"/>
  <p:tag name="KSO_WM_UNIT_LAYERLEVEL" val="1_1_1"/>
  <p:tag name="KSO_WM_TAG_VERSION" val="3.0"/>
  <p:tag name="KSO_WM_DIAGRAM_VERSION" val="3"/>
  <p:tag name="KSO_WM_DIAGRAM_COLOR_TRICK" val="4"/>
  <p:tag name="KSO_WM_DIAGRAM_COLOR_TEXT_CAN_REMOVE" val="n"/>
  <p:tag name="KSO_WM_DIAGRAM_GROUP_CODE" val="m1-1"/>
  <p:tag name="KSO_WM_UNIT_TYPE" val="m_h_i"/>
  <p:tag name="KSO_WM_UNIT_INDEX" val="1_1_2"/>
  <p:tag name="KSO_WM_DIAGRAM_MAX_ITEMCNT" val="6"/>
  <p:tag name="KSO_WM_DIAGRAM_MIN_ITEMCNT" val="2"/>
  <p:tag name="KSO_WM_DIAGRAM_VIRTUALLY_FRAME" val="{&quot;height&quot;:325.0035103384904,&quot;left&quot;:-202.575,&quot;top&quot;:57.5,&quot;width&quot;:898.5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
  <p:tag name="KSO_WM_DIAGRAM_USE_COLOR_VALUE" val="{&quot;color_scheme&quot;:1,&quot;color_type&quot;:1,&quot;theme_color_indexes&quot;:[]}"/>
</p:tagLst>
</file>

<file path=ppt/tags/tag1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65_2*m_h_i*1_3_3"/>
  <p:tag name="KSO_WM_TEMPLATE_CATEGORY" val="diagram"/>
  <p:tag name="KSO_WM_TEMPLATE_INDEX" val="20231065"/>
  <p:tag name="KSO_WM_UNIT_LAYERLEVEL" val="1_1_1"/>
  <p:tag name="KSO_WM_TAG_VERSION" val="3.0"/>
  <p:tag name="KSO_WM_DIAGRAM_VERSION" val="3"/>
  <p:tag name="KSO_WM_DIAGRAM_COLOR_TRICK" val="4"/>
  <p:tag name="KSO_WM_DIAGRAM_COLOR_TEXT_CAN_REMOVE" val="n"/>
  <p:tag name="KSO_WM_DIAGRAM_GROUP_CODE" val="m1-1"/>
  <p:tag name="KSO_WM_UNIT_TYPE" val="m_h_i"/>
  <p:tag name="KSO_WM_UNIT_INDEX" val="1_3_3"/>
  <p:tag name="KSO_WM_DIAGRAM_MAX_ITEMCNT" val="6"/>
  <p:tag name="KSO_WM_DIAGRAM_MIN_ITEMCNT" val="2"/>
  <p:tag name="KSO_WM_DIAGRAM_VIRTUALLY_FRAME" val="{&quot;height&quot;:325.0035103384904,&quot;left&quot;:-202.575,&quot;top&quot;:57.5,&quot;width&quot;:898.5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7"/>
  <p:tag name="KSO_WM_UNIT_FILL_FORE_SCHEMECOLOR_INDEX_BRIGHTNESS" val="0"/>
  <p:tag name="KSO_WM_DIAGRAM_USE_COLOR_VALUE" val="{&quot;color_scheme&quot;:1,&quot;color_type&quot;:1,&quot;theme_color_indexes&quot;:[]}"/>
</p:tagLst>
</file>

<file path=ppt/tags/tag1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65_2*m_h_i*1_2_2"/>
  <p:tag name="KSO_WM_TEMPLATE_CATEGORY" val="diagram"/>
  <p:tag name="KSO_WM_TEMPLATE_INDEX" val="20231065"/>
  <p:tag name="KSO_WM_UNIT_LAYERLEVEL" val="1_1_1"/>
  <p:tag name="KSO_WM_TAG_VERSION" val="3.0"/>
  <p:tag name="KSO_WM_DIAGRAM_VERSION" val="3"/>
  <p:tag name="KSO_WM_DIAGRAM_COLOR_TRICK" val="4"/>
  <p:tag name="KSO_WM_DIAGRAM_COLOR_TEXT_CAN_REMOVE" val="n"/>
  <p:tag name="KSO_WM_DIAGRAM_GROUP_CODE" val="m1-1"/>
  <p:tag name="KSO_WM_UNIT_TYPE" val="m_h_i"/>
  <p:tag name="KSO_WM_UNIT_INDEX" val="1_2_2"/>
  <p:tag name="KSO_WM_DIAGRAM_MAX_ITEMCNT" val="6"/>
  <p:tag name="KSO_WM_DIAGRAM_MIN_ITEMCNT" val="2"/>
  <p:tag name="KSO_WM_DIAGRAM_VIRTUALLY_FRAME" val="{&quot;height&quot;:325.0035103384904,&quot;left&quot;:-202.575,&quot;top&quot;:57.5,&quot;width&quot;:898.5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6"/>
  <p:tag name="KSO_WM_UNIT_FILL_FORE_SCHEMECOLOR_INDEX_BRIGHTNESS" val="0"/>
  <p:tag name="KSO_WM_DIAGRAM_USE_COLOR_VALUE" val="{&quot;color_scheme&quot;:1,&quot;color_type&quot;:1,&quot;theme_color_indexes&quot;:[]}"/>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m_h_i"/>
  <p:tag name="KSO_WM_UNIT_INDEX" val="1_1_1"/>
  <p:tag name="KSO_WM_UNIT_ID" val="diagram20231065_2*m_h_i*1_1_1"/>
  <p:tag name="KSO_WM_TEMPLATE_CATEGORY" val="diagram"/>
  <p:tag name="KSO_WM_TEMPLATE_INDEX" val="20231065"/>
  <p:tag name="KSO_WM_UNIT_LAYERLEVEL" val="1_1_1"/>
  <p:tag name="KSO_WM_TAG_VERSION" val="3.0"/>
  <p:tag name="KSO_WM_BEAUTIFY_FLAG" val="#wm#"/>
  <p:tag name="KSO_WM_DIAGRAM_VERSION" val="3"/>
  <p:tag name="KSO_WM_DIAGRAM_COLOR_TRICK" val="4"/>
  <p:tag name="KSO_WM_DIAGRAM_COLOR_TEXT_CAN_REMOVE" val="n"/>
  <p:tag name="KSO_WM_DIAGRAM_GROUP_CODE" val="m1-1"/>
  <p:tag name="KSO_WM_DIAGRAM_MAX_ITEMCNT" val="6"/>
  <p:tag name="KSO_WM_DIAGRAM_MIN_ITEMCNT" val="2"/>
  <p:tag name="KSO_WM_DIAGRAM_VIRTUALLY_FRAME" val="{&quot;height&quot;:325.0035103384904,&quot;left&quot;:-202.575,&quot;top&quot;:57.5,&quot;width&quot;:898.525}"/>
  <p:tag name="KSO_WM_DIAGRAM_COLOR_MATCH_VALUE" val="{&quot;shape&quot;:{&quot;fill&quot;:{&quot;solid&quot;:{&quot;brightness&quot;:0,&quot;colorType&quot;:2,&quot;rgb&quot;:&quot;#ffffff&quot;,&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 val="14"/>
  <p:tag name="KSO_WM_UNIT_FILL_FORE_SCHEMECOLOR_INDEX_BRIGHTNESS" val="0"/>
  <p:tag name="KSO_WM_UNIT_PRESET_TEXT" val="1"/>
  <p:tag name="KSO_WM_UNIT_LINE_FORE_SCHEMECOLOR_INDEX" val="5"/>
  <p:tag name="KSO_WM_UNIT_TEXT_FILL_FORE_SCHEMECOLOR_INDEX" val="1"/>
  <p:tag name="KSO_WM_UNIT_TEXT_FILL_TYPE" val="1"/>
  <p:tag name="KSO_WM_DIAGRAM_USE_COLOR_VALUE" val="{&quot;color_scheme&quot;:1,&quot;color_type&quot;:1,&quot;theme_color_indexes&quot;:[]}"/>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m_h_i"/>
  <p:tag name="KSO_WM_UNIT_INDEX" val="1_2_1"/>
  <p:tag name="KSO_WM_UNIT_ID" val="diagram20231065_2*m_h_i*1_2_1"/>
  <p:tag name="KSO_WM_TEMPLATE_CATEGORY" val="diagram"/>
  <p:tag name="KSO_WM_TEMPLATE_INDEX" val="20231065"/>
  <p:tag name="KSO_WM_UNIT_LAYERLEVEL" val="1_1_1"/>
  <p:tag name="KSO_WM_TAG_VERSION" val="3.0"/>
  <p:tag name="KSO_WM_BEAUTIFY_FLAG" val="#wm#"/>
  <p:tag name="KSO_WM_DIAGRAM_VERSION" val="3"/>
  <p:tag name="KSO_WM_DIAGRAM_COLOR_TRICK" val="4"/>
  <p:tag name="KSO_WM_DIAGRAM_COLOR_TEXT_CAN_REMOVE" val="n"/>
  <p:tag name="KSO_WM_DIAGRAM_GROUP_CODE" val="m1-1"/>
  <p:tag name="KSO_WM_DIAGRAM_MAX_ITEMCNT" val="6"/>
  <p:tag name="KSO_WM_DIAGRAM_MIN_ITEMCNT" val="2"/>
  <p:tag name="KSO_WM_DIAGRAM_VIRTUALLY_FRAME" val="{&quot;height&quot;:325.0035103384904,&quot;left&quot;:-202.575,&quot;top&quot;:57.5,&quot;width&quot;:898.525}"/>
  <p:tag name="KSO_WM_DIAGRAM_COLOR_MATCH_VALUE" val="{&quot;shape&quot;:{&quot;fill&quot;:{&quot;solid&quot;:{&quot;brightness&quot;:0,&quot;colorType&quot;:2,&quot;rgb&quot;:&quot;#ffffff&quot;,&quot;transparency&quot;:0},&quot;type&quot;:1},&quot;glow&quot;:{&quot;colorType&quot;:0},&quot;line&quot;:{&quot;solidLine&quot;:{&quot;brightness&quot;:0,&quot;colorType&quot;:1,&quot;foreColorIndex&quot;:6,&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 val="14"/>
  <p:tag name="KSO_WM_UNIT_FILL_FORE_SCHEMECOLOR_INDEX_BRIGHTNESS" val="0"/>
  <p:tag name="KSO_WM_UNIT_PRESET_TEXT" val="2"/>
  <p:tag name="KSO_WM_UNIT_LINE_FORE_SCHEMECOLOR_INDEX" val="6"/>
  <p:tag name="KSO_WM_UNIT_TEXT_FILL_FORE_SCHEMECOLOR_INDEX" val="1"/>
  <p:tag name="KSO_WM_UNIT_TEXT_FILL_TYPE" val="1"/>
  <p:tag name="KSO_WM_DIAGRAM_USE_COLOR_VALUE" val="{&quot;color_scheme&quot;:1,&quot;color_type&quot;:1,&quot;theme_color_indexes&quot;:[]}"/>
</p:tagLst>
</file>

<file path=ppt/tags/tag14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m_h_a"/>
  <p:tag name="KSO_WM_UNIT_INDEX" val="1_3_1"/>
  <p:tag name="KSO_WM_UNIT_ID" val="diagram20231065_2*m_h_a*1_3_1"/>
  <p:tag name="KSO_WM_TEMPLATE_CATEGORY" val="diagram"/>
  <p:tag name="KSO_WM_TEMPLATE_INDEX" val="20231065"/>
  <p:tag name="KSO_WM_UNIT_LAYERLEVEL" val="1_1_1"/>
  <p:tag name="KSO_WM_TAG_VERSION" val="3.0"/>
  <p:tag name="KSO_WM_BEAUTIFY_FLAG" val="#wm#"/>
  <p:tag name="KSO_WM_DIAGRAM_VERSION" val="3"/>
  <p:tag name="KSO_WM_DIAGRAM_COLOR_TRICK" val="4"/>
  <p:tag name="KSO_WM_DIAGRAM_COLOR_TEXT_CAN_REMOVE" val="n"/>
  <p:tag name="KSO_WM_DIAGRAM_GROUP_CODE" val="m1-1"/>
  <p:tag name="KSO_WM_UNIT_VALUE" val="11"/>
  <p:tag name="KSO_WM_DIAGRAM_MAX_ITEMCNT" val="6"/>
  <p:tag name="KSO_WM_DIAGRAM_MIN_ITEMCNT" val="2"/>
  <p:tag name="KSO_WM_DIAGRAM_VIRTUALLY_FRAME" val="{&quot;height&quot;:325.0035103384904,&quot;left&quot;:-202.575,&quot;top&quot;:57.5,&quot;width&quot;:898.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添加标题"/>
  <p:tag name="KSO_WM_UNIT_TEXT_FILL_FORE_SCHEMECOLOR_INDEX" val="1"/>
  <p:tag name="KSO_WM_UNIT_TEXT_FILL_TYPE" val="1"/>
  <p:tag name="KSO_WM_DIAGRAM_USE_COLOR_VALUE" val="{&quot;color_scheme&quot;:1,&quot;color_type&quot;:1,&quot;theme_color_indexes&quot;:[]}"/>
</p:tagLst>
</file>

<file path=ppt/tags/tag15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m_h_a"/>
  <p:tag name="KSO_WM_UNIT_INDEX" val="1_1_1"/>
  <p:tag name="KSO_WM_UNIT_ID" val="diagram20231065_2*m_h_a*1_1_1"/>
  <p:tag name="KSO_WM_TEMPLATE_CATEGORY" val="diagram"/>
  <p:tag name="KSO_WM_TEMPLATE_INDEX" val="20231065"/>
  <p:tag name="KSO_WM_UNIT_LAYERLEVEL" val="1_1_1"/>
  <p:tag name="KSO_WM_TAG_VERSION" val="3.0"/>
  <p:tag name="KSO_WM_BEAUTIFY_FLAG" val="#wm#"/>
  <p:tag name="KSO_WM_DIAGRAM_VERSION" val="3"/>
  <p:tag name="KSO_WM_DIAGRAM_COLOR_TRICK" val="4"/>
  <p:tag name="KSO_WM_DIAGRAM_COLOR_TEXT_CAN_REMOVE" val="n"/>
  <p:tag name="KSO_WM_DIAGRAM_GROUP_CODE" val="m1-1"/>
  <p:tag name="KSO_WM_UNIT_VALUE" val="33"/>
  <p:tag name="KSO_WM_DIAGRAM_MAX_ITEMCNT" val="6"/>
  <p:tag name="KSO_WM_DIAGRAM_MIN_ITEMCNT" val="2"/>
  <p:tag name="KSO_WM_DIAGRAM_VIRTUALLY_FRAME" val="{&quot;height&quot;:325.0035103384904,&quot;left&quot;:-202.575,&quot;top&quot;:57.5,&quot;width&quot;:898.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添加标题"/>
  <p:tag name="KSO_WM_UNIT_TEXT_FILL_FORE_SCHEMECOLOR_INDEX" val="1"/>
  <p:tag name="KSO_WM_UNIT_TEXT_FILL_TYPE" val="1"/>
  <p:tag name="KSO_WM_DIAGRAM_USE_COLOR_VALUE" val="{&quot;color_scheme&quot;:1,&quot;color_type&quot;:1,&quot;theme_color_indexes&quot;:[]}"/>
</p:tagLst>
</file>

<file path=ppt/tags/tag15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m_h_a"/>
  <p:tag name="KSO_WM_UNIT_INDEX" val="1_1_1"/>
  <p:tag name="KSO_WM_UNIT_ID" val="diagram20231065_2*m_h_a*1_1_1"/>
  <p:tag name="KSO_WM_TEMPLATE_CATEGORY" val="diagram"/>
  <p:tag name="KSO_WM_TEMPLATE_INDEX" val="20231065"/>
  <p:tag name="KSO_WM_UNIT_LAYERLEVEL" val="1_1_1"/>
  <p:tag name="KSO_WM_TAG_VERSION" val="3.0"/>
  <p:tag name="KSO_WM_DIAGRAM_VERSION" val="3"/>
  <p:tag name="KSO_WM_DIAGRAM_COLOR_TRICK" val="4"/>
  <p:tag name="KSO_WM_DIAGRAM_COLOR_TEXT_CAN_REMOVE" val="n"/>
  <p:tag name="KSO_WM_DIAGRAM_GROUP_CODE" val="m1-1"/>
  <p:tag name="KSO_WM_UNIT_VALUE" val="33"/>
  <p:tag name="KSO_WM_DIAGRAM_MAX_ITEMCNT" val="6"/>
  <p:tag name="KSO_WM_DIAGRAM_MIN_ITEMCNT" val="2"/>
  <p:tag name="KSO_WM_DIAGRAM_VIRTUALLY_FRAME" val="{&quot;height&quot;:356.1302490234375,&quot;left&quot;:-108.625,&quot;top&quot;:24.473261315052877,&quot;width&quot;:937.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添加标题"/>
  <p:tag name="KSO_WM_UNIT_TEXT_FILL_FORE_SCHEMECOLOR_INDEX" val="1"/>
  <p:tag name="KSO_WM_UNIT_TEXT_FILL_TYPE" val="1"/>
  <p:tag name="KSO_WM_DIAGRAM_USE_COLOR_VALUE" val="{&quot;color_scheme&quot;:1,&quot;color_type&quot;:1,&quot;theme_color_indexes&quot;:[]}"/>
</p:tagLst>
</file>

<file path=ppt/tags/tag15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m_h_a"/>
  <p:tag name="KSO_WM_UNIT_INDEX" val="1_1_1"/>
  <p:tag name="KSO_WM_UNIT_ID" val="diagram20231065_2*m_h_a*1_1_1"/>
  <p:tag name="KSO_WM_TEMPLATE_CATEGORY" val="diagram"/>
  <p:tag name="KSO_WM_TEMPLATE_INDEX" val="20231065"/>
  <p:tag name="KSO_WM_UNIT_LAYERLEVEL" val="1_1_1"/>
  <p:tag name="KSO_WM_TAG_VERSION" val="3.0"/>
  <p:tag name="KSO_WM_DIAGRAM_VERSION" val="3"/>
  <p:tag name="KSO_WM_DIAGRAM_COLOR_TRICK" val="4"/>
  <p:tag name="KSO_WM_DIAGRAM_COLOR_TEXT_CAN_REMOVE" val="n"/>
  <p:tag name="KSO_WM_DIAGRAM_GROUP_CODE" val="m1-1"/>
  <p:tag name="KSO_WM_UNIT_VALUE" val="33"/>
  <p:tag name="KSO_WM_DIAGRAM_MAX_ITEMCNT" val="6"/>
  <p:tag name="KSO_WM_DIAGRAM_MIN_ITEMCNT" val="2"/>
  <p:tag name="KSO_WM_DIAGRAM_VIRTUALLY_FRAME" val="{&quot;height&quot;:356.1302490234375,&quot;left&quot;:-108.625,&quot;top&quot;:24.473261315052877,&quot;width&quot;:937.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添加标题"/>
  <p:tag name="KSO_WM_UNIT_TEXT_FILL_FORE_SCHEMECOLOR_INDEX" val="1"/>
  <p:tag name="KSO_WM_UNIT_TEXT_FILL_TYPE" val="1"/>
  <p:tag name="KSO_WM_DIAGRAM_USE_COLOR_VALUE" val="{&quot;color_scheme&quot;:1,&quot;color_type&quot;:1,&quot;theme_color_indexes&quot;:[]}"/>
</p:tagLst>
</file>

<file path=ppt/tags/tag15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m_h_a"/>
  <p:tag name="KSO_WM_UNIT_INDEX" val="1_1_1"/>
  <p:tag name="KSO_WM_UNIT_ID" val="diagram20231065_2*m_h_a*1_1_1"/>
  <p:tag name="KSO_WM_TEMPLATE_CATEGORY" val="diagram"/>
  <p:tag name="KSO_WM_TEMPLATE_INDEX" val="20231065"/>
  <p:tag name="KSO_WM_UNIT_LAYERLEVEL" val="1_1_1"/>
  <p:tag name="KSO_WM_TAG_VERSION" val="3.0"/>
  <p:tag name="KSO_WM_DIAGRAM_VERSION" val="3"/>
  <p:tag name="KSO_WM_DIAGRAM_COLOR_TRICK" val="4"/>
  <p:tag name="KSO_WM_DIAGRAM_COLOR_TEXT_CAN_REMOVE" val="n"/>
  <p:tag name="KSO_WM_DIAGRAM_GROUP_CODE" val="m1-1"/>
  <p:tag name="KSO_WM_UNIT_VALUE" val="33"/>
  <p:tag name="KSO_WM_DIAGRAM_MAX_ITEMCNT" val="6"/>
  <p:tag name="KSO_WM_DIAGRAM_MIN_ITEMCNT" val="2"/>
  <p:tag name="KSO_WM_DIAGRAM_VIRTUALLY_FRAME" val="{&quot;height&quot;:356.1302490234375,&quot;left&quot;:-108.625,&quot;top&quot;:24.473261315052877,&quot;width&quot;:937.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添加标题"/>
  <p:tag name="KSO_WM_UNIT_TEXT_FILL_FORE_SCHEMECOLOR_INDEX" val="1"/>
  <p:tag name="KSO_WM_UNIT_TEXT_FILL_TYPE" val="1"/>
  <p:tag name="KSO_WM_DIAGRAM_USE_COLOR_VALUE" val="{&quot;color_scheme&quot;:1,&quot;color_type&quot;:1,&quot;theme_color_indexes&quot;:[]}"/>
</p:tagLst>
</file>

<file path=ppt/tags/tag15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m_h_a"/>
  <p:tag name="KSO_WM_UNIT_INDEX" val="1_3_1"/>
  <p:tag name="KSO_WM_UNIT_ID" val="diagram20231065_2*m_h_a*1_3_1"/>
  <p:tag name="KSO_WM_TEMPLATE_CATEGORY" val="diagram"/>
  <p:tag name="KSO_WM_TEMPLATE_INDEX" val="20231065"/>
  <p:tag name="KSO_WM_UNIT_LAYERLEVEL" val="1_1_1"/>
  <p:tag name="KSO_WM_TAG_VERSION" val="3.0"/>
  <p:tag name="KSO_WM_DIAGRAM_VERSION" val="3"/>
  <p:tag name="KSO_WM_DIAGRAM_COLOR_TRICK" val="4"/>
  <p:tag name="KSO_WM_DIAGRAM_COLOR_TEXT_CAN_REMOVE" val="n"/>
  <p:tag name="KSO_WM_DIAGRAM_GROUP_CODE" val="m1-1"/>
  <p:tag name="KSO_WM_UNIT_VALUE" val="11"/>
  <p:tag name="KSO_WM_DIAGRAM_MAX_ITEMCNT" val="6"/>
  <p:tag name="KSO_WM_DIAGRAM_MIN_ITEMCNT" val="2"/>
  <p:tag name="KSO_WM_DIAGRAM_VIRTUALLY_FRAME" val="{&quot;height&quot;:356.1302490234375,&quot;left&quot;:-108.625,&quot;top&quot;:24.473261315052877,&quot;width&quot;:937.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添加标题"/>
  <p:tag name="KSO_WM_UNIT_TEXT_FILL_FORE_SCHEMECOLOR_INDEX" val="1"/>
  <p:tag name="KSO_WM_UNIT_TEXT_FILL_TYPE" val="1"/>
  <p:tag name="KSO_WM_DIAGRAM_USE_COLOR_VALUE" val="{&quot;color_scheme&quot;:1,&quot;color_type&quot;:1,&quot;theme_color_indexes&quot;:[]}"/>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m_h_i"/>
  <p:tag name="KSO_WM_UNIT_INDEX" val="1_1_1"/>
  <p:tag name="KSO_WM_UNIT_ID" val="diagram20231065_2*m_h_i*1_1_1"/>
  <p:tag name="KSO_WM_TEMPLATE_CATEGORY" val="diagram"/>
  <p:tag name="KSO_WM_TEMPLATE_INDEX" val="20231065"/>
  <p:tag name="KSO_WM_UNIT_LAYERLEVEL" val="1_1_1"/>
  <p:tag name="KSO_WM_TAG_VERSION" val="3.0"/>
  <p:tag name="KSO_WM_BEAUTIFY_FLAG" val="#wm#"/>
  <p:tag name="KSO_WM_DIAGRAM_VERSION" val="3"/>
  <p:tag name="KSO_WM_DIAGRAM_COLOR_TRICK" val="4"/>
  <p:tag name="KSO_WM_DIAGRAM_COLOR_TEXT_CAN_REMOVE" val="n"/>
  <p:tag name="KSO_WM_DIAGRAM_GROUP_CODE" val="m1-1"/>
  <p:tag name="KSO_WM_DIAGRAM_MAX_ITEMCNT" val="6"/>
  <p:tag name="KSO_WM_DIAGRAM_MIN_ITEMCNT" val="2"/>
  <p:tag name="KSO_WM_DIAGRAM_VIRTUALLY_FRAME" val="{&quot;height&quot;:325.0035103384904,&quot;left&quot;:-202.575,&quot;top&quot;:57.5,&quot;width&quot;:898.525}"/>
  <p:tag name="KSO_WM_DIAGRAM_COLOR_MATCH_VALUE" val="{&quot;shape&quot;:{&quot;fill&quot;:{&quot;solid&quot;:{&quot;brightness&quot;:0,&quot;colorType&quot;:2,&quot;rgb&quot;:&quot;#ffffff&quot;,&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 val="14"/>
  <p:tag name="KSO_WM_UNIT_FILL_FORE_SCHEMECOLOR_INDEX_BRIGHTNESS" val="0"/>
  <p:tag name="KSO_WM_UNIT_PRESET_TEXT" val="1"/>
  <p:tag name="KSO_WM_UNIT_LINE_FORE_SCHEMECOLOR_INDEX" val="5"/>
  <p:tag name="KSO_WM_UNIT_TEXT_FILL_FORE_SCHEMECOLOR_INDEX" val="1"/>
  <p:tag name="KSO_WM_UNIT_TEXT_FILL_TYPE" val="1"/>
  <p:tag name="KSO_WM_DIAGRAM_USE_COLOR_VALUE" val="{&quot;color_scheme&quot;:1,&quot;color_type&quot;:1,&quot;theme_color_indexes&quot;:[]}"/>
</p:tagLst>
</file>

<file path=ppt/tags/tag15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m_h_a"/>
  <p:tag name="KSO_WM_UNIT_INDEX" val="1_1_1"/>
  <p:tag name="KSO_WM_UNIT_ID" val="diagram20231065_2*m_h_a*1_1_1"/>
  <p:tag name="KSO_WM_TEMPLATE_CATEGORY" val="diagram"/>
  <p:tag name="KSO_WM_TEMPLATE_INDEX" val="20231065"/>
  <p:tag name="KSO_WM_UNIT_LAYERLEVEL" val="1_1_1"/>
  <p:tag name="KSO_WM_TAG_VERSION" val="3.0"/>
  <p:tag name="KSO_WM_DIAGRAM_VERSION" val="3"/>
  <p:tag name="KSO_WM_DIAGRAM_COLOR_TRICK" val="4"/>
  <p:tag name="KSO_WM_DIAGRAM_COLOR_TEXT_CAN_REMOVE" val="n"/>
  <p:tag name="KSO_WM_DIAGRAM_GROUP_CODE" val="m1-1"/>
  <p:tag name="KSO_WM_UNIT_VALUE" val="33"/>
  <p:tag name="KSO_WM_DIAGRAM_MAX_ITEMCNT" val="6"/>
  <p:tag name="KSO_WM_DIAGRAM_MIN_ITEMCNT" val="2"/>
  <p:tag name="KSO_WM_DIAGRAM_VIRTUALLY_FRAME" val="{&quot;height&quot;:356.1302490234375,&quot;left&quot;:-108.625,&quot;top&quot;:24.473261315052877,&quot;width&quot;:937.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添加标题"/>
  <p:tag name="KSO_WM_UNIT_TEXT_FILL_FORE_SCHEMECOLOR_INDEX" val="1"/>
  <p:tag name="KSO_WM_UNIT_TEXT_FILL_TYPE" val="1"/>
  <p:tag name="KSO_WM_DIAGRAM_USE_COLOR_VALUE" val="{&quot;color_scheme&quot;:1,&quot;color_type&quot;:1,&quot;theme_color_indexes&quot;:[]}"/>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m_h_i"/>
  <p:tag name="KSO_WM_UNIT_INDEX" val="1_2_1"/>
  <p:tag name="KSO_WM_UNIT_ID" val="diagram20231065_2*m_h_i*1_2_1"/>
  <p:tag name="KSO_WM_TEMPLATE_CATEGORY" val="diagram"/>
  <p:tag name="KSO_WM_TEMPLATE_INDEX" val="20231065"/>
  <p:tag name="KSO_WM_UNIT_LAYERLEVEL" val="1_1_1"/>
  <p:tag name="KSO_WM_TAG_VERSION" val="3.0"/>
  <p:tag name="KSO_WM_BEAUTIFY_FLAG" val="#wm#"/>
  <p:tag name="KSO_WM_DIAGRAM_VERSION" val="3"/>
  <p:tag name="KSO_WM_DIAGRAM_COLOR_TRICK" val="4"/>
  <p:tag name="KSO_WM_DIAGRAM_COLOR_TEXT_CAN_REMOVE" val="n"/>
  <p:tag name="KSO_WM_DIAGRAM_GROUP_CODE" val="m1-1"/>
  <p:tag name="KSO_WM_DIAGRAM_MAX_ITEMCNT" val="6"/>
  <p:tag name="KSO_WM_DIAGRAM_MIN_ITEMCNT" val="2"/>
  <p:tag name="KSO_WM_DIAGRAM_VIRTUALLY_FRAME" val="{&quot;height&quot;:325.0035103384904,&quot;left&quot;:-202.575,&quot;top&quot;:57.5,&quot;width&quot;:898.525}"/>
  <p:tag name="KSO_WM_DIAGRAM_COLOR_MATCH_VALUE" val="{&quot;shape&quot;:{&quot;fill&quot;:{&quot;solid&quot;:{&quot;brightness&quot;:0,&quot;colorType&quot;:2,&quot;rgb&quot;:&quot;#ffffff&quot;,&quot;transparency&quot;:0},&quot;type&quot;:1},&quot;glow&quot;:{&quot;colorType&quot;:0},&quot;line&quot;:{&quot;solidLine&quot;:{&quot;brightness&quot;:0,&quot;colorType&quot;:1,&quot;foreColorIndex&quot;:6,&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 val="14"/>
  <p:tag name="KSO_WM_UNIT_FILL_FORE_SCHEMECOLOR_INDEX_BRIGHTNESS" val="0"/>
  <p:tag name="KSO_WM_UNIT_PRESET_TEXT" val="2"/>
  <p:tag name="KSO_WM_UNIT_LINE_FORE_SCHEMECOLOR_INDEX" val="6"/>
  <p:tag name="KSO_WM_UNIT_TEXT_FILL_FORE_SCHEMECOLOR_INDEX" val="1"/>
  <p:tag name="KSO_WM_UNIT_TEXT_FILL_TYPE" val="1"/>
  <p:tag name="KSO_WM_DIAGRAM_USE_COLOR_VALUE" val="{&quot;color_scheme&quot;:1,&quot;color_type&quot;:1,&quot;theme_color_indexes&quot;:[]}"/>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m_h_i"/>
  <p:tag name="KSO_WM_UNIT_INDEX" val="1_1_1"/>
  <p:tag name="KSO_WM_UNIT_ID" val="diagram20231065_2*m_h_i*1_1_1"/>
  <p:tag name="KSO_WM_TEMPLATE_CATEGORY" val="diagram"/>
  <p:tag name="KSO_WM_TEMPLATE_INDEX" val="20231065"/>
  <p:tag name="KSO_WM_UNIT_LAYERLEVEL" val="1_1_1"/>
  <p:tag name="KSO_WM_TAG_VERSION" val="3.0"/>
  <p:tag name="KSO_WM_BEAUTIFY_FLAG" val="#wm#"/>
  <p:tag name="KSO_WM_DIAGRAM_VERSION" val="3"/>
  <p:tag name="KSO_WM_DIAGRAM_COLOR_TRICK" val="4"/>
  <p:tag name="KSO_WM_DIAGRAM_COLOR_TEXT_CAN_REMOVE" val="n"/>
  <p:tag name="KSO_WM_DIAGRAM_GROUP_CODE" val="m1-1"/>
  <p:tag name="KSO_WM_DIAGRAM_MAX_ITEMCNT" val="6"/>
  <p:tag name="KSO_WM_DIAGRAM_MIN_ITEMCNT" val="2"/>
  <p:tag name="KSO_WM_DIAGRAM_VIRTUALLY_FRAME" val="{&quot;height&quot;:325.0035103384904,&quot;left&quot;:-202.575,&quot;top&quot;:57.5,&quot;width&quot;:898.525}"/>
  <p:tag name="KSO_WM_DIAGRAM_COLOR_MATCH_VALUE" val="{&quot;shape&quot;:{&quot;fill&quot;:{&quot;solid&quot;:{&quot;brightness&quot;:0,&quot;colorType&quot;:2,&quot;rgb&quot;:&quot;#ffffff&quot;,&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 val="14"/>
  <p:tag name="KSO_WM_UNIT_FILL_FORE_SCHEMECOLOR_INDEX_BRIGHTNESS" val="0"/>
  <p:tag name="KSO_WM_UNIT_PRESET_TEXT" val="1"/>
  <p:tag name="KSO_WM_UNIT_LINE_FORE_SCHEMECOLOR_INDEX" val="5"/>
  <p:tag name="KSO_WM_UNIT_TEXT_FILL_FORE_SCHEMECOLOR_INDEX" val="1"/>
  <p:tag name="KSO_WM_UNIT_TEXT_FILL_TYPE" val="1"/>
  <p:tag name="KSO_WM_DIAGRAM_USE_COLOR_VALUE" val="{&quot;color_scheme&quot;:1,&quot;color_type&quot;:1,&quot;theme_color_indexes&quot;:[]}"/>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m_h_i"/>
  <p:tag name="KSO_WM_UNIT_INDEX" val="1_2_1"/>
  <p:tag name="KSO_WM_UNIT_ID" val="diagram20231065_2*m_h_i*1_2_1"/>
  <p:tag name="KSO_WM_TEMPLATE_CATEGORY" val="diagram"/>
  <p:tag name="KSO_WM_TEMPLATE_INDEX" val="20231065"/>
  <p:tag name="KSO_WM_UNIT_LAYERLEVEL" val="1_1_1"/>
  <p:tag name="KSO_WM_TAG_VERSION" val="3.0"/>
  <p:tag name="KSO_WM_BEAUTIFY_FLAG" val="#wm#"/>
  <p:tag name="KSO_WM_DIAGRAM_VERSION" val="3"/>
  <p:tag name="KSO_WM_DIAGRAM_COLOR_TRICK" val="4"/>
  <p:tag name="KSO_WM_DIAGRAM_COLOR_TEXT_CAN_REMOVE" val="n"/>
  <p:tag name="KSO_WM_DIAGRAM_GROUP_CODE" val="m1-1"/>
  <p:tag name="KSO_WM_DIAGRAM_MAX_ITEMCNT" val="6"/>
  <p:tag name="KSO_WM_DIAGRAM_MIN_ITEMCNT" val="2"/>
  <p:tag name="KSO_WM_DIAGRAM_VIRTUALLY_FRAME" val="{&quot;height&quot;:325.0035103384904,&quot;left&quot;:-202.575,&quot;top&quot;:57.5,&quot;width&quot;:898.525}"/>
  <p:tag name="KSO_WM_DIAGRAM_COLOR_MATCH_VALUE" val="{&quot;shape&quot;:{&quot;fill&quot;:{&quot;solid&quot;:{&quot;brightness&quot;:0,&quot;colorType&quot;:2,&quot;rgb&quot;:&quot;#ffffff&quot;,&quot;transparency&quot;:0},&quot;type&quot;:1},&quot;glow&quot;:{&quot;colorType&quot;:0},&quot;line&quot;:{&quot;solidLine&quot;:{&quot;brightness&quot;:0,&quot;colorType&quot;:1,&quot;foreColorIndex&quot;:6,&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 val="14"/>
  <p:tag name="KSO_WM_UNIT_FILL_FORE_SCHEMECOLOR_INDEX_BRIGHTNESS" val="0"/>
  <p:tag name="KSO_WM_UNIT_PRESET_TEXT" val="2"/>
  <p:tag name="KSO_WM_UNIT_LINE_FORE_SCHEMECOLOR_INDEX" val="6"/>
  <p:tag name="KSO_WM_UNIT_TEXT_FILL_FORE_SCHEMECOLOR_INDEX" val="1"/>
  <p:tag name="KSO_WM_UNIT_TEXT_FILL_TYPE" val="1"/>
  <p:tag name="KSO_WM_DIAGRAM_USE_COLOR_VALUE" val="{&quot;color_scheme&quot;:1,&quot;color_type&quot;:1,&quot;theme_color_indexes&quot;:[]}"/>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m_h_i"/>
  <p:tag name="KSO_WM_UNIT_INDEX" val="1_2_1"/>
  <p:tag name="KSO_WM_UNIT_ID" val="diagram20231065_2*m_h_i*1_2_1"/>
  <p:tag name="KSO_WM_TEMPLATE_CATEGORY" val="diagram"/>
  <p:tag name="KSO_WM_TEMPLATE_INDEX" val="20231065"/>
  <p:tag name="KSO_WM_UNIT_LAYERLEVEL" val="1_1_1"/>
  <p:tag name="KSO_WM_TAG_VERSION" val="3.0"/>
  <p:tag name="KSO_WM_BEAUTIFY_FLAG" val="#wm#"/>
  <p:tag name="KSO_WM_DIAGRAM_VERSION" val="3"/>
  <p:tag name="KSO_WM_DIAGRAM_COLOR_TRICK" val="4"/>
  <p:tag name="KSO_WM_DIAGRAM_COLOR_TEXT_CAN_REMOVE" val="n"/>
  <p:tag name="KSO_WM_DIAGRAM_GROUP_CODE" val="m1-1"/>
  <p:tag name="KSO_WM_DIAGRAM_MAX_ITEMCNT" val="6"/>
  <p:tag name="KSO_WM_DIAGRAM_MIN_ITEMCNT" val="2"/>
  <p:tag name="KSO_WM_DIAGRAM_VIRTUALLY_FRAME" val="{&quot;height&quot;:325.0035103384904,&quot;left&quot;:-202.575,&quot;top&quot;:57.5,&quot;width&quot;:898.525}"/>
  <p:tag name="KSO_WM_DIAGRAM_COLOR_MATCH_VALUE" val="{&quot;shape&quot;:{&quot;fill&quot;:{&quot;solid&quot;:{&quot;brightness&quot;:0,&quot;colorType&quot;:2,&quot;rgb&quot;:&quot;#ffffff&quot;,&quot;transparency&quot;:0},&quot;type&quot;:1},&quot;glow&quot;:{&quot;colorType&quot;:0},&quot;line&quot;:{&quot;solidLine&quot;:{&quot;brightness&quot;:0,&quot;colorType&quot;:1,&quot;foreColorIndex&quot;:6,&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 val="14"/>
  <p:tag name="KSO_WM_UNIT_FILL_FORE_SCHEMECOLOR_INDEX_BRIGHTNESS" val="0"/>
  <p:tag name="KSO_WM_UNIT_PRESET_TEXT" val="2"/>
  <p:tag name="KSO_WM_UNIT_LINE_FORE_SCHEMECOLOR_INDEX" val="6"/>
  <p:tag name="KSO_WM_UNIT_TEXT_FILL_FORE_SCHEMECOLOR_INDEX" val="1"/>
  <p:tag name="KSO_WM_UNIT_TEXT_FILL_TYPE" val="1"/>
  <p:tag name="KSO_WM_DIAGRAM_USE_COLOR_VALUE" val="{&quot;color_scheme&quot;:1,&quot;color_type&quot;:1,&quot;theme_color_indexes&quot;:[]}"/>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m_h_i"/>
  <p:tag name="KSO_WM_UNIT_INDEX" val="1_1_1"/>
  <p:tag name="KSO_WM_UNIT_ID" val="diagram20231065_2*m_h_i*1_1_1"/>
  <p:tag name="KSO_WM_TEMPLATE_CATEGORY" val="diagram"/>
  <p:tag name="KSO_WM_TEMPLATE_INDEX" val="20231065"/>
  <p:tag name="KSO_WM_UNIT_LAYERLEVEL" val="1_1_1"/>
  <p:tag name="KSO_WM_TAG_VERSION" val="3.0"/>
  <p:tag name="KSO_WM_BEAUTIFY_FLAG" val="#wm#"/>
  <p:tag name="KSO_WM_DIAGRAM_VERSION" val="3"/>
  <p:tag name="KSO_WM_DIAGRAM_COLOR_TRICK" val="4"/>
  <p:tag name="KSO_WM_DIAGRAM_COLOR_TEXT_CAN_REMOVE" val="n"/>
  <p:tag name="KSO_WM_DIAGRAM_GROUP_CODE" val="m1-1"/>
  <p:tag name="KSO_WM_DIAGRAM_MAX_ITEMCNT" val="6"/>
  <p:tag name="KSO_WM_DIAGRAM_MIN_ITEMCNT" val="2"/>
  <p:tag name="KSO_WM_DIAGRAM_VIRTUALLY_FRAME" val="{&quot;height&quot;:325.0035103384904,&quot;left&quot;:-202.575,&quot;top&quot;:57.5,&quot;width&quot;:898.525}"/>
  <p:tag name="KSO_WM_DIAGRAM_COLOR_MATCH_VALUE" val="{&quot;shape&quot;:{&quot;fill&quot;:{&quot;solid&quot;:{&quot;brightness&quot;:0,&quot;colorType&quot;:2,&quot;rgb&quot;:&quot;#ffffff&quot;,&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 val="14"/>
  <p:tag name="KSO_WM_UNIT_FILL_FORE_SCHEMECOLOR_INDEX_BRIGHTNESS" val="0"/>
  <p:tag name="KSO_WM_UNIT_PRESET_TEXT" val="1"/>
  <p:tag name="KSO_WM_UNIT_LINE_FORE_SCHEMECOLOR_INDEX" val="5"/>
  <p:tag name="KSO_WM_UNIT_TEXT_FILL_FORE_SCHEMECOLOR_INDEX" val="1"/>
  <p:tag name="KSO_WM_UNIT_TEXT_FILL_TYPE" val="1"/>
  <p:tag name="KSO_WM_DIAGRAM_USE_COLOR_VALUE" val="{&quot;color_scheme&quot;:1,&quot;color_type&quot;:1,&quot;theme_color_indexes&quot;:[]}"/>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m_h_i"/>
  <p:tag name="KSO_WM_UNIT_INDEX" val="1_1_1"/>
  <p:tag name="KSO_WM_UNIT_ID" val="diagram20231065_2*m_h_i*1_1_1"/>
  <p:tag name="KSO_WM_TEMPLATE_CATEGORY" val="diagram"/>
  <p:tag name="KSO_WM_TEMPLATE_INDEX" val="20231065"/>
  <p:tag name="KSO_WM_UNIT_LAYERLEVEL" val="1_1_1"/>
  <p:tag name="KSO_WM_TAG_VERSION" val="3.0"/>
  <p:tag name="KSO_WM_BEAUTIFY_FLAG" val="#wm#"/>
  <p:tag name="KSO_WM_DIAGRAM_VERSION" val="3"/>
  <p:tag name="KSO_WM_DIAGRAM_COLOR_TRICK" val="4"/>
  <p:tag name="KSO_WM_DIAGRAM_COLOR_TEXT_CAN_REMOVE" val="n"/>
  <p:tag name="KSO_WM_DIAGRAM_GROUP_CODE" val="m1-1"/>
  <p:tag name="KSO_WM_DIAGRAM_MAX_ITEMCNT" val="6"/>
  <p:tag name="KSO_WM_DIAGRAM_MIN_ITEMCNT" val="2"/>
  <p:tag name="KSO_WM_DIAGRAM_VIRTUALLY_FRAME" val="{&quot;height&quot;:325.0035103384904,&quot;left&quot;:-202.575,&quot;top&quot;:57.5,&quot;width&quot;:898.525}"/>
  <p:tag name="KSO_WM_DIAGRAM_COLOR_MATCH_VALUE" val="{&quot;shape&quot;:{&quot;fill&quot;:{&quot;solid&quot;:{&quot;brightness&quot;:0,&quot;colorType&quot;:2,&quot;rgb&quot;:&quot;#ffffff&quot;,&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 val="14"/>
  <p:tag name="KSO_WM_UNIT_FILL_FORE_SCHEMECOLOR_INDEX_BRIGHTNESS" val="0"/>
  <p:tag name="KSO_WM_UNIT_PRESET_TEXT" val="1"/>
  <p:tag name="KSO_WM_UNIT_LINE_FORE_SCHEMECOLOR_INDEX" val="5"/>
  <p:tag name="KSO_WM_UNIT_TEXT_FILL_FORE_SCHEMECOLOR_INDEX" val="1"/>
  <p:tag name="KSO_WM_UNIT_TEXT_FILL_TYPE" val="1"/>
  <p:tag name="KSO_WM_DIAGRAM_USE_COLOR_VALUE" val="{&quot;color_scheme&quot;:1,&quot;color_type&quot;:1,&quot;theme_color_indexes&quot;:[]}"/>
</p:tagLst>
</file>

<file path=ppt/tags/tag163.xml><?xml version="1.0" encoding="utf-8"?>
<p:tagLst xmlns:p="http://schemas.openxmlformats.org/presentationml/2006/main">
  <p:tag name="TABLE_ENDDRAG_ORIGIN_RECT" val="539*271"/>
  <p:tag name="TABLE_ENDDRAG_RECT" val="93*83*539*271"/>
</p:tagLst>
</file>

<file path=ppt/tags/tag164.xml><?xml version="1.0" encoding="utf-8"?>
<p:tagLst xmlns:p="http://schemas.openxmlformats.org/presentationml/2006/main">
  <p:tag name="MH_TYPE" val="#NeiR#"/>
  <p:tag name="MH_NUMBER" val="3"/>
  <p:tag name="MH_CATEGORY" val="#TuWHP#"/>
  <p:tag name="MH_LAYOUT" val="Text"/>
  <p:tag name="MH" val="20160803114315"/>
  <p:tag name="MH_LIBRARY" val="GRAPHIC"/>
</p:tagLst>
</file>

<file path=ppt/tags/tag165.xml><?xml version="1.0" encoding="utf-8"?>
<p:tagLst xmlns:p="http://schemas.openxmlformats.org/presentationml/2006/main">
  <p:tag name="MH" val="20160217203636"/>
  <p:tag name="MH_LIBRARY" val="GRAPHIC"/>
  <p:tag name="MH_TYPE" val="Other"/>
  <p:tag name="MH_ORDER" val="1"/>
</p:tagLst>
</file>

<file path=ppt/tags/tag166.xml><?xml version="1.0" encoding="utf-8"?>
<p:tagLst xmlns:p="http://schemas.openxmlformats.org/presentationml/2006/main">
  <p:tag name="MH" val="20160217203636"/>
  <p:tag name="MH_LIBRARY" val="GRAPHIC"/>
  <p:tag name="MH_TYPE" val="Other"/>
  <p:tag name="MH_ORDER" val="1"/>
</p:tagLst>
</file>

<file path=ppt/tags/tag167.xml><?xml version="1.0" encoding="utf-8"?>
<p:tagLst xmlns:p="http://schemas.openxmlformats.org/presentationml/2006/main">
  <p:tag name="MH" val="20160217203636"/>
  <p:tag name="MH_LIBRARY" val="GRAPHIC"/>
  <p:tag name="MH_TYPE" val="Other"/>
  <p:tag name="MH_ORDER" val="1"/>
</p:tagLst>
</file>

<file path=ppt/tags/tag168.xml><?xml version="1.0" encoding="utf-8"?>
<p:tagLst xmlns:p="http://schemas.openxmlformats.org/presentationml/2006/main">
  <p:tag name="MH" val="20160217203636"/>
  <p:tag name="MH_LIBRARY" val="GRAPHIC"/>
  <p:tag name="MH_TYPE" val="Other"/>
  <p:tag name="MH_ORDER" val="1"/>
</p:tagLst>
</file>

<file path=ppt/tags/tag169.xml><?xml version="1.0" encoding="utf-8"?>
<p:tagLst xmlns:p="http://schemas.openxmlformats.org/presentationml/2006/main">
  <p:tag name="MH" val="20160217203636"/>
  <p:tag name="MH_LIBRARY" val="GRAPHIC"/>
  <p:tag name="MH_TYPE" val="Other"/>
  <p:tag name="MH_ORDER" val="1"/>
</p:tagLst>
</file>

<file path=ppt/tags/tag170.xml><?xml version="1.0" encoding="utf-8"?>
<p:tagLst xmlns:p="http://schemas.openxmlformats.org/presentationml/2006/main">
  <p:tag name="MH_TYPE" val="#NeiR#"/>
  <p:tag name="MH_NUMBER" val="3"/>
  <p:tag name="MH_CATEGORY" val="#TuWHP#"/>
  <p:tag name="MH_LAYOUT" val="Text"/>
  <p:tag name="MH" val="20160803114315"/>
  <p:tag name="MH_LIBRARY" val="GRAPHIC"/>
</p:tagLst>
</file>

<file path=ppt/tags/tag171.xml><?xml version="1.0" encoding="utf-8"?>
<p:tagLst xmlns:p="http://schemas.openxmlformats.org/presentationml/2006/main">
  <p:tag name="MH" val="20160217203636"/>
  <p:tag name="MH_LIBRARY" val="GRAPHIC"/>
  <p:tag name="MH_TYPE" val="Other"/>
  <p:tag name="MH_ORDER" val="1"/>
</p:tagLst>
</file>

<file path=ppt/tags/tag172.xml><?xml version="1.0" encoding="utf-8"?>
<p:tagLst xmlns:p="http://schemas.openxmlformats.org/presentationml/2006/main">
  <p:tag name="MH" val="20160217203636"/>
  <p:tag name="MH_LIBRARY" val="GRAPHIC"/>
  <p:tag name="MH_TYPE" val="Other"/>
  <p:tag name="MH_ORDER" val="1"/>
</p:tagLst>
</file>

<file path=ppt/tags/tag173.xml><?xml version="1.0" encoding="utf-8"?>
<p:tagLst xmlns:p="http://schemas.openxmlformats.org/presentationml/2006/main">
  <p:tag name="MH" val="20160217203636"/>
  <p:tag name="MH_LIBRARY" val="GRAPHIC"/>
  <p:tag name="MH_TYPE" val="Other"/>
  <p:tag name="MH_ORDER" val="1"/>
</p:tagLst>
</file>

<file path=ppt/tags/tag174.xml><?xml version="1.0" encoding="utf-8"?>
<p:tagLst xmlns:p="http://schemas.openxmlformats.org/presentationml/2006/main">
  <p:tag name="MH" val="20160217203636"/>
  <p:tag name="MH_LIBRARY" val="GRAPHIC"/>
  <p:tag name="MH_TYPE" val="Other"/>
  <p:tag name="MH_ORDER" val="1"/>
</p:tagLst>
</file>

<file path=ppt/tags/tag175.xml><?xml version="1.0" encoding="utf-8"?>
<p:tagLst xmlns:p="http://schemas.openxmlformats.org/presentationml/2006/main">
  <p:tag name="MH" val="20160217203636"/>
  <p:tag name="MH_LIBRARY" val="GRAPHIC"/>
  <p:tag name="MH_TYPE" val="Other"/>
  <p:tag name="MH_ORDER" val="1"/>
</p:tagLst>
</file>

<file path=ppt/tags/tag176.xml><?xml version="1.0" encoding="utf-8"?>
<p:tagLst xmlns:p="http://schemas.openxmlformats.org/presentationml/2006/main">
  <p:tag name="MH" val="20160217203636"/>
  <p:tag name="MH_LIBRARY" val="GRAPHIC"/>
  <p:tag name="MH_TYPE" val="Other"/>
  <p:tag name="MH_ORDER" val="1"/>
</p:tagLst>
</file>

<file path=ppt/tags/tag177.xml><?xml version="1.0" encoding="utf-8"?>
<p:tagLst xmlns:p="http://schemas.openxmlformats.org/presentationml/2006/main">
  <p:tag name="MH" val="20160217203636"/>
  <p:tag name="MH_LIBRARY" val="GRAPHIC"/>
  <p:tag name="MH_TYPE" val="Other"/>
  <p:tag name="MH_ORDER" val="1"/>
</p:tagLst>
</file>

<file path=ppt/tags/tag178.xml><?xml version="1.0" encoding="utf-8"?>
<p:tagLst xmlns:p="http://schemas.openxmlformats.org/presentationml/2006/main">
  <p:tag name="MH" val="20160217203636"/>
  <p:tag name="MH_LIBRARY" val="GRAPHIC"/>
  <p:tag name="MH_TYPE" val="Other"/>
  <p:tag name="MH_ORDER" val="1"/>
</p:tagLst>
</file>

<file path=ppt/tags/tag179.xml><?xml version="1.0" encoding="utf-8"?>
<p:tagLst xmlns:p="http://schemas.openxmlformats.org/presentationml/2006/main">
  <p:tag name="MH" val="20160217203636"/>
  <p:tag name="MH_LIBRARY" val="GRAPHIC"/>
  <p:tag name="MH_TYPE" val="Other"/>
  <p:tag name="MH_ORDER" val="1"/>
</p:tagLst>
</file>

<file path=ppt/tags/tag180.xml><?xml version="1.0" encoding="utf-8"?>
<p:tagLst xmlns:p="http://schemas.openxmlformats.org/presentationml/2006/main">
  <p:tag name="MH_TYPE" val="#NeiR#"/>
  <p:tag name="MH_NUMBER" val="3"/>
  <p:tag name="MH_CATEGORY" val="#TuWHP#"/>
  <p:tag name="MH_LAYOUT" val="Text"/>
  <p:tag name="MH" val="20160803114315"/>
  <p:tag name="MH_LIBRARY" val="GRAPHIC"/>
</p:tagLst>
</file>

<file path=ppt/tags/tag181.xml><?xml version="1.0" encoding="utf-8"?>
<p:tagLst xmlns:p="http://schemas.openxmlformats.org/presentationml/2006/main">
  <p:tag name="MH" val="20160217203636"/>
  <p:tag name="MH_LIBRARY" val="GRAPHIC"/>
  <p:tag name="MH_TYPE" val="Other"/>
  <p:tag name="MH_ORDER" val="1"/>
</p:tagLst>
</file>

<file path=ppt/tags/tag182.xml><?xml version="1.0" encoding="utf-8"?>
<p:tagLst xmlns:p="http://schemas.openxmlformats.org/presentationml/2006/main">
  <p:tag name="MH" val="20160217203636"/>
  <p:tag name="MH_LIBRARY" val="GRAPHIC"/>
  <p:tag name="MH_TYPE" val="Other"/>
  <p:tag name="MH_ORDER" val="1"/>
</p:tagLst>
</file>

<file path=ppt/tags/tag183.xml><?xml version="1.0" encoding="utf-8"?>
<p:tagLst xmlns:p="http://schemas.openxmlformats.org/presentationml/2006/main">
  <p:tag name="MH" val="20160217203636"/>
  <p:tag name="MH_LIBRARY" val="GRAPHIC"/>
  <p:tag name="MH_TYPE" val="Other"/>
  <p:tag name="MH_ORDER" val="1"/>
</p:tagLst>
</file>

<file path=ppt/tags/tag184.xml><?xml version="1.0" encoding="utf-8"?>
<p:tagLst xmlns:p="http://schemas.openxmlformats.org/presentationml/2006/main">
  <p:tag name="MH" val="20160217203636"/>
  <p:tag name="MH_LIBRARY" val="GRAPHIC"/>
  <p:tag name="MH_TYPE" val="Other"/>
  <p:tag name="MH_ORDER" val="1"/>
</p:tagLst>
</file>

<file path=ppt/tags/tag185.xml><?xml version="1.0" encoding="utf-8"?>
<p:tagLst xmlns:p="http://schemas.openxmlformats.org/presentationml/2006/main">
  <p:tag name="MH" val="20160217203636"/>
  <p:tag name="MH_LIBRARY" val="GRAPHIC"/>
  <p:tag name="MH_TYPE" val="Other"/>
  <p:tag name="MH_ORDER" val="1"/>
</p:tagLst>
</file>

<file path=ppt/tags/tag186.xml><?xml version="1.0" encoding="utf-8"?>
<p:tagLst xmlns:p="http://schemas.openxmlformats.org/presentationml/2006/main">
  <p:tag name="MH" val="20160217203636"/>
  <p:tag name="MH_LIBRARY" val="GRAPHIC"/>
  <p:tag name="MH_TYPE" val="Other"/>
  <p:tag name="MH_ORDER" val="1"/>
</p:tagLst>
</file>

<file path=ppt/tags/tag187.xml><?xml version="1.0" encoding="utf-8"?>
<p:tagLst xmlns:p="http://schemas.openxmlformats.org/presentationml/2006/main">
  <p:tag name="MH" val="20160217203636"/>
  <p:tag name="MH_LIBRARY" val="GRAPHIC"/>
  <p:tag name="MH_TYPE" val="Other"/>
  <p:tag name="MH_ORDER" val="1"/>
</p:tagLst>
</file>

<file path=ppt/tags/tag188.xml><?xml version="1.0" encoding="utf-8"?>
<p:tagLst xmlns:p="http://schemas.openxmlformats.org/presentationml/2006/main">
  <p:tag name="MH" val="20160217203636"/>
  <p:tag name="MH_LIBRARY" val="GRAPHIC"/>
  <p:tag name="MH_TYPE" val="Other"/>
  <p:tag name="MH_ORDER" val="1"/>
</p:tagLst>
</file>

<file path=ppt/tags/tag189.xml><?xml version="1.0" encoding="utf-8"?>
<p:tagLst xmlns:p="http://schemas.openxmlformats.org/presentationml/2006/main">
  <p:tag name="MH_TYPE" val="#NeiR#"/>
  <p:tag name="MH_NUMBER" val="3"/>
  <p:tag name="MH_CATEGORY" val="#TuWHP#"/>
  <p:tag name="MH_LAYOUT" val="Text"/>
  <p:tag name="MH" val="20160803114315"/>
  <p:tag name="MH_LIBRARY" val="GRAPHIC"/>
</p:tagLst>
</file>

<file path=ppt/tags/tag190.xml><?xml version="1.0" encoding="utf-8"?>
<p:tagLst xmlns:p="http://schemas.openxmlformats.org/presentationml/2006/main">
  <p:tag name="MH_TYPE" val="#NeiR#"/>
  <p:tag name="MH_NUMBER" val="3"/>
  <p:tag name="MH_CATEGORY" val="#TuWHP#"/>
  <p:tag name="MH_LAYOUT" val="Text"/>
  <p:tag name="MH" val="20160803114315"/>
  <p:tag name="MH_LIBRARY" val="GRAPHIC"/>
</p:tagLst>
</file>

<file path=ppt/tags/tag191.xml><?xml version="1.0" encoding="utf-8"?>
<p:tagLst xmlns:p="http://schemas.openxmlformats.org/presentationml/2006/main">
  <p:tag name="MH_TYPE" val="#NeiR#"/>
  <p:tag name="MH_NUMBER" val="3"/>
  <p:tag name="MH_CATEGORY" val="#TuWHP#"/>
  <p:tag name="MH_LAYOUT" val="Text"/>
  <p:tag name="MH" val="20160803114315"/>
  <p:tag name="MH_LIBRARY" val="GRAPHIC"/>
</p:tagLst>
</file>

<file path=ppt/tags/tag192.xml><?xml version="1.0" encoding="utf-8"?>
<p:tagLst xmlns:p="http://schemas.openxmlformats.org/presentationml/2006/main">
  <p:tag name="KSO_WM_DIAGRAM_VIRTUALLY_FRAME" val="{&quot;height&quot;:281.18425196850393,&quot;left&quot;:-0.15,&quot;top&quot;:95.55,&quot;width&quot;:700.3451968503938}"/>
</p:tagLst>
</file>

<file path=ppt/tags/tag193.xml><?xml version="1.0" encoding="utf-8"?>
<p:tagLst xmlns:p="http://schemas.openxmlformats.org/presentationml/2006/main">
  <p:tag name="KSO_WM_DIAGRAM_VIRTUALLY_FRAME" val="{&quot;height&quot;:281.18425196850393,&quot;left&quot;:-0.15,&quot;top&quot;:95.55,&quot;width&quot;:700.3451968503938}"/>
</p:tagLst>
</file>

<file path=ppt/tags/tag194.xml><?xml version="1.0" encoding="utf-8"?>
<p:tagLst xmlns:p="http://schemas.openxmlformats.org/presentationml/2006/main">
  <p:tag name="KSO_WM_DIAGRAM_VIRTUALLY_FRAME" val="{&quot;height&quot;:281.18425196850393,&quot;left&quot;:-0.15,&quot;top&quot;:95.55,&quot;width&quot;:700.3451968503938}"/>
</p:tagLst>
</file>

<file path=ppt/tags/tag195.xml><?xml version="1.0" encoding="utf-8"?>
<p:tagLst xmlns:p="http://schemas.openxmlformats.org/presentationml/2006/main">
  <p:tag name="KSO_WM_DIAGRAM_VIRTUALLY_FRAME" val="{&quot;height&quot;:281.18425196850393,&quot;left&quot;:-0.15,&quot;top&quot;:95.55,&quot;width&quot;:700.3451968503938}"/>
</p:tagLst>
</file>

<file path=ppt/tags/tag196.xml><?xml version="1.0" encoding="utf-8"?>
<p:tagLst xmlns:p="http://schemas.openxmlformats.org/presentationml/2006/main">
  <p:tag name="KSO_WM_DIAGRAM_VIRTUALLY_FRAME" val="{&quot;height&quot;:281.18425196850393,&quot;left&quot;:-0.15,&quot;top&quot;:95.55,&quot;width&quot;:700.3451968503938}"/>
</p:tagLst>
</file>

<file path=ppt/tags/tag197.xml><?xml version="1.0" encoding="utf-8"?>
<p:tagLst xmlns:p="http://schemas.openxmlformats.org/presentationml/2006/main">
  <p:tag name="KSO_WM_DIAGRAM_VIRTUALLY_FRAME" val="{&quot;height&quot;:281.18425196850393,&quot;left&quot;:-0.15,&quot;top&quot;:95.55,&quot;width&quot;:700.3451968503938}"/>
</p:tagLst>
</file>

<file path=ppt/tags/tag198.xml><?xml version="1.0" encoding="utf-8"?>
<p:tagLst xmlns:p="http://schemas.openxmlformats.org/presentationml/2006/main">
  <p:tag name="KSO_WM_DIAGRAM_VIRTUALLY_FRAME" val="{&quot;height&quot;:281.18425196850393,&quot;left&quot;:-0.15,&quot;top&quot;:95.55,&quot;width&quot;:700.3451968503938}"/>
</p:tagLst>
</file>

<file path=ppt/tags/tag199.xml><?xml version="1.0" encoding="utf-8"?>
<p:tagLst xmlns:p="http://schemas.openxmlformats.org/presentationml/2006/main">
  <p:tag name="KSO_WM_DIAGRAM_VIRTUALLY_FRAME" val="{&quot;height&quot;:281.18425196850393,&quot;left&quot;:-0.15,&quot;top&quot;:95.55,&quot;width&quot;:700.3451968503938}"/>
</p:tagLst>
</file>

<file path=ppt/tags/tag200.xml><?xml version="1.0" encoding="utf-8"?>
<p:tagLst xmlns:p="http://schemas.openxmlformats.org/presentationml/2006/main">
  <p:tag name="KSO_WM_DIAGRAM_VIRTUALLY_FRAME" val="{&quot;height&quot;:281.18425196850393,&quot;left&quot;:-0.15,&quot;top&quot;:95.55,&quot;width&quot;:700.3451968503938}"/>
</p:tagLst>
</file>

<file path=ppt/tags/tag201.xml><?xml version="1.0" encoding="utf-8"?>
<p:tagLst xmlns:p="http://schemas.openxmlformats.org/presentationml/2006/main">
  <p:tag name="KSO_WM_DIAGRAM_VIRTUALLY_FRAME" val="{&quot;height&quot;:281.18425196850393,&quot;left&quot;:-0.15,&quot;top&quot;:95.55,&quot;width&quot;:700.3451968503938}"/>
</p:tagLst>
</file>

<file path=ppt/tags/tag202.xml><?xml version="1.0" encoding="utf-8"?>
<p:tagLst xmlns:p="http://schemas.openxmlformats.org/presentationml/2006/main">
  <p:tag name="KSO_WM_DIAGRAM_VIRTUALLY_FRAME" val="{&quot;height&quot;:281.18425196850393,&quot;left&quot;:-0.15,&quot;top&quot;:95.55,&quot;width&quot;:700.3451968503938}"/>
</p:tagLst>
</file>

<file path=ppt/tags/tag203.xml><?xml version="1.0" encoding="utf-8"?>
<p:tagLst xmlns:p="http://schemas.openxmlformats.org/presentationml/2006/main">
  <p:tag name="KSO_WM_DIAGRAM_VIRTUALLY_FRAME" val="{&quot;height&quot;:281.18425196850393,&quot;left&quot;:-0.15,&quot;top&quot;:95.55,&quot;width&quot;:700.3451968503938}"/>
</p:tagLst>
</file>

<file path=ppt/tags/tag204.xml><?xml version="1.0" encoding="utf-8"?>
<p:tagLst xmlns:p="http://schemas.openxmlformats.org/presentationml/2006/main">
  <p:tag name="KSO_WM_DIAGRAM_VIRTUALLY_FRAME" val="{&quot;height&quot;:281.18425196850393,&quot;left&quot;:-0.15,&quot;top&quot;:95.55,&quot;width&quot;:700.3451968503938}"/>
</p:tagLst>
</file>

<file path=ppt/tags/tag205.xml><?xml version="1.0" encoding="utf-8"?>
<p:tagLst xmlns:p="http://schemas.openxmlformats.org/presentationml/2006/main">
  <p:tag name="KSO_WM_DIAGRAM_VIRTUALLY_FRAME" val="{&quot;height&quot;:281.18425196850393,&quot;left&quot;:-0.15,&quot;top&quot;:95.55,&quot;width&quot;:700.3451968503938}"/>
</p:tagLst>
</file>

<file path=ppt/tags/tag206.xml><?xml version="1.0" encoding="utf-8"?>
<p:tagLst xmlns:p="http://schemas.openxmlformats.org/presentationml/2006/main">
  <p:tag name="KSO_WM_DIAGRAM_VIRTUALLY_FRAME" val="{&quot;height&quot;:281.18425196850393,&quot;left&quot;:-0.15,&quot;top&quot;:95.55,&quot;width&quot;:700.3451968503938}"/>
</p:tagLst>
</file>

<file path=ppt/tags/tag207.xml><?xml version="1.0" encoding="utf-8"?>
<p:tagLst xmlns:p="http://schemas.openxmlformats.org/presentationml/2006/main">
  <p:tag name="KSO_WM_DIAGRAM_VIRTUALLY_FRAME" val="{&quot;height&quot;:281.18425196850393,&quot;left&quot;:-0.15,&quot;top&quot;:95.55,&quot;width&quot;:700.3451968503938}"/>
</p:tagLst>
</file>

<file path=ppt/tags/tag208.xml><?xml version="1.0" encoding="utf-8"?>
<p:tagLst xmlns:p="http://schemas.openxmlformats.org/presentationml/2006/main">
  <p:tag name="KSO_WM_DIAGRAM_VIRTUALLY_FRAME" val="{&quot;height&quot;:281.18425196850393,&quot;left&quot;:-0.15,&quot;top&quot;:95.55,&quot;width&quot;:700.3451968503938}"/>
</p:tagLst>
</file>

<file path=ppt/tags/tag209.xml><?xml version="1.0" encoding="utf-8"?>
<p:tagLst xmlns:p="http://schemas.openxmlformats.org/presentationml/2006/main">
  <p:tag name="KSO_WM_DIAGRAM_VIRTUALLY_FRAME" val="{&quot;height&quot;:281.18425196850393,&quot;left&quot;:-0.15,&quot;top&quot;:95.55,&quot;width&quot;:700.3451968503938}"/>
</p:tagLst>
</file>

<file path=ppt/tags/tag210.xml><?xml version="1.0" encoding="utf-8"?>
<p:tagLst xmlns:p="http://schemas.openxmlformats.org/presentationml/2006/main">
  <p:tag name="KSO_WM_DIAGRAM_VIRTUALLY_FRAME" val="{&quot;height&quot;:281.18425196850393,&quot;left&quot;:-0.15,&quot;top&quot;:95.55,&quot;width&quot;:700.3451968503938}"/>
</p:tagLst>
</file>

<file path=ppt/tags/tag211.xml><?xml version="1.0" encoding="utf-8"?>
<p:tagLst xmlns:p="http://schemas.openxmlformats.org/presentationml/2006/main">
  <p:tag name="KSO_WM_DIAGRAM_VIRTUALLY_FRAME" val="{&quot;height&quot;:281.18425196850393,&quot;left&quot;:-0.15,&quot;top&quot;:95.55,&quot;width&quot;:700.3451968503938}"/>
</p:tagLst>
</file>

<file path=ppt/tags/tag212.xml><?xml version="1.0" encoding="utf-8"?>
<p:tagLst xmlns:p="http://schemas.openxmlformats.org/presentationml/2006/main">
  <p:tag name="KSO_WM_DIAGRAM_VIRTUALLY_FRAME" val="{&quot;height&quot;:281.18425196850393,&quot;left&quot;:-0.15,&quot;top&quot;:95.55,&quot;width&quot;:700.3451968503938}"/>
</p:tagLst>
</file>

<file path=ppt/tags/tag213.xml><?xml version="1.0" encoding="utf-8"?>
<p:tagLst xmlns:p="http://schemas.openxmlformats.org/presentationml/2006/main">
  <p:tag name="KSO_WM_DIAGRAM_VIRTUALLY_FRAME" val="{&quot;height&quot;:281.18425196850393,&quot;left&quot;:-0.15,&quot;top&quot;:95.55,&quot;width&quot;:700.3451968503938}"/>
</p:tagLst>
</file>

<file path=ppt/tags/tag214.xml><?xml version="1.0" encoding="utf-8"?>
<p:tagLst xmlns:p="http://schemas.openxmlformats.org/presentationml/2006/main">
  <p:tag name="MH" val="20160203101803"/>
  <p:tag name="MH_LIBRARY" val="GRAPHIC"/>
  <p:tag name="MH_TYPE" val="Other"/>
  <p:tag name="MH_ORDER" val="2"/>
  <p:tag name="KSO_WM_DIAGRAM_VIRTUALLY_FRAME" val="{&quot;height&quot;:281.18425196850393,&quot;left&quot;:-0.15,&quot;top&quot;:95.55,&quot;width&quot;:700.3451968503938}"/>
</p:tagLst>
</file>

<file path=ppt/tags/tag215.xml><?xml version="1.0" encoding="utf-8"?>
<p:tagLst xmlns:p="http://schemas.openxmlformats.org/presentationml/2006/main">
  <p:tag name="MH" val="20160203101803"/>
  <p:tag name="MH_LIBRARY" val="GRAPHIC"/>
  <p:tag name="MH_TYPE" val="Title"/>
  <p:tag name="MH_ORDER" val="1"/>
  <p:tag name="KSO_WM_DIAGRAM_VIRTUALLY_FRAME" val="{&quot;height&quot;:281.18425196850393,&quot;left&quot;:-0.15,&quot;top&quot;:95.55,&quot;width&quot;:700.3451968503938}"/>
</p:tagLst>
</file>

<file path=ppt/tags/tag216.xml><?xml version="1.0" encoding="utf-8"?>
<p:tagLst xmlns:p="http://schemas.openxmlformats.org/presentationml/2006/main">
  <p:tag name="KSO_WM_DIAGRAM_VIRTUALLY_FRAME" val="{&quot;height&quot;:281.18425196850393,&quot;left&quot;:-0.15,&quot;top&quot;:95.55,&quot;width&quot;:700.3451968503938}"/>
</p:tagLst>
</file>

<file path=ppt/tags/tag217.xml><?xml version="1.0" encoding="utf-8"?>
<p:tagLst xmlns:p="http://schemas.openxmlformats.org/presentationml/2006/main">
  <p:tag name="MH" val="20160203101803"/>
  <p:tag name="MH_LIBRARY" val="GRAPHIC"/>
  <p:tag name="MH_TYPE" val="Other"/>
  <p:tag name="MH_ORDER" val="2"/>
  <p:tag name="KSO_WM_DIAGRAM_VIRTUALLY_FRAME" val="{&quot;height&quot;:281.18425196850393,&quot;left&quot;:-0.15,&quot;top&quot;:95.55,&quot;width&quot;:700.3451968503938}"/>
</p:tagLst>
</file>

<file path=ppt/tags/tag218.xml><?xml version="1.0" encoding="utf-8"?>
<p:tagLst xmlns:p="http://schemas.openxmlformats.org/presentationml/2006/main">
  <p:tag name="MH" val="20160203101803"/>
  <p:tag name="MH_LIBRARY" val="GRAPHIC"/>
  <p:tag name="MH_TYPE" val="Title"/>
  <p:tag name="MH_ORDER" val="1"/>
  <p:tag name="KSO_WM_DIAGRAM_VIRTUALLY_FRAME" val="{&quot;height&quot;:281.18425196850393,&quot;left&quot;:-0.15,&quot;top&quot;:95.55,&quot;width&quot;:700.3451968503938}"/>
</p:tagLst>
</file>

<file path=ppt/tags/tag219.xml><?xml version="1.0" encoding="utf-8"?>
<p:tagLst xmlns:p="http://schemas.openxmlformats.org/presentationml/2006/main">
  <p:tag name="KSO_WM_DIAGRAM_VIRTUALLY_FRAME" val="{&quot;height&quot;:281.18425196850393,&quot;left&quot;:-0.15,&quot;top&quot;:95.55,&quot;width&quot;:700.3451968503938}"/>
</p:tagLst>
</file>

<file path=ppt/tags/tag220.xml><?xml version="1.0" encoding="utf-8"?>
<p:tagLst xmlns:p="http://schemas.openxmlformats.org/presentationml/2006/main">
  <p:tag name="MH" val="20160203101803"/>
  <p:tag name="MH_LIBRARY" val="GRAPHIC"/>
  <p:tag name="MH_TYPE" val="Other"/>
  <p:tag name="MH_ORDER" val="2"/>
  <p:tag name="KSO_WM_DIAGRAM_VIRTUALLY_FRAME" val="{&quot;height&quot;:281.18425196850393,&quot;left&quot;:-0.15,&quot;top&quot;:95.55,&quot;width&quot;:700.3451968503938}"/>
</p:tagLst>
</file>

<file path=ppt/tags/tag221.xml><?xml version="1.0" encoding="utf-8"?>
<p:tagLst xmlns:p="http://schemas.openxmlformats.org/presentationml/2006/main">
  <p:tag name="MH" val="20160203101803"/>
  <p:tag name="MH_LIBRARY" val="GRAPHIC"/>
  <p:tag name="MH_TYPE" val="Title"/>
  <p:tag name="MH_ORDER" val="1"/>
  <p:tag name="KSO_WM_DIAGRAM_VIRTUALLY_FRAME" val="{&quot;height&quot;:281.18425196850393,&quot;left&quot;:-0.15,&quot;top&quot;:95.55,&quot;width&quot;:700.3451968503938}"/>
</p:tagLst>
</file>

<file path=ppt/tags/tag222.xml><?xml version="1.0" encoding="utf-8"?>
<p:tagLst xmlns:p="http://schemas.openxmlformats.org/presentationml/2006/main">
  <p:tag name="KSO_WM_DIAGRAM_VIRTUALLY_FRAME" val="{&quot;height&quot;:281.18425196850393,&quot;left&quot;:-0.15,&quot;top&quot;:95.55,&quot;width&quot;:700.3451968503938}"/>
</p:tagLst>
</file>

<file path=ppt/tags/tag223.xml><?xml version="1.0" encoding="utf-8"?>
<p:tagLst xmlns:p="http://schemas.openxmlformats.org/presentationml/2006/main">
  <p:tag name="KSO_WM_DIAGRAM_VIRTUALLY_FRAME" val="{&quot;height&quot;:281.18425196850393,&quot;left&quot;:-0.15,&quot;top&quot;:95.55,&quot;width&quot;:700.3451968503938}"/>
</p:tagLst>
</file>

<file path=ppt/tags/tag224.xml><?xml version="1.0" encoding="utf-8"?>
<p:tagLst xmlns:p="http://schemas.openxmlformats.org/presentationml/2006/main">
  <p:tag name="KSO_WM_DIAGRAM_VIRTUALLY_FRAME" val="{&quot;height&quot;:281.18425196850393,&quot;left&quot;:-0.15,&quot;top&quot;:95.55,&quot;width&quot;:700.3451968503938}"/>
</p:tagLst>
</file>

<file path=ppt/tags/tag225.xml><?xml version="1.0" encoding="utf-8"?>
<p:tagLst xmlns:p="http://schemas.openxmlformats.org/presentationml/2006/main">
  <p:tag name="KSO_WM_DIAGRAM_VIRTUALLY_FRAME" val="{&quot;height&quot;:281.18425196850393,&quot;left&quot;:-0.15,&quot;top&quot;:95.55,&quot;width&quot;:700.3451968503938}"/>
</p:tagLst>
</file>

<file path=ppt/tags/tag226.xml><?xml version="1.0" encoding="utf-8"?>
<p:tagLst xmlns:p="http://schemas.openxmlformats.org/presentationml/2006/main">
  <p:tag name="MH" val="20160203101803"/>
  <p:tag name="MH_LIBRARY" val="GRAPHIC"/>
  <p:tag name="MH_TYPE" val="Other"/>
  <p:tag name="MH_ORDER" val="2"/>
  <p:tag name="KSO_WM_DIAGRAM_VIRTUALLY_FRAME" val="{&quot;height&quot;:281.18425196850393,&quot;left&quot;:-0.15,&quot;top&quot;:95.55,&quot;width&quot;:700.3451968503938}"/>
</p:tagLst>
</file>

<file path=ppt/tags/tag227.xml><?xml version="1.0" encoding="utf-8"?>
<p:tagLst xmlns:p="http://schemas.openxmlformats.org/presentationml/2006/main">
  <p:tag name="MH" val="20160203101803"/>
  <p:tag name="MH_LIBRARY" val="GRAPHIC"/>
  <p:tag name="MH_TYPE" val="Title"/>
  <p:tag name="MH_ORDER" val="1"/>
  <p:tag name="KSO_WM_DIAGRAM_VIRTUALLY_FRAME" val="{&quot;height&quot;:281.18425196850393,&quot;left&quot;:-0.15,&quot;top&quot;:95.55,&quot;width&quot;:700.3451968503938}"/>
</p:tagLst>
</file>

<file path=ppt/tags/tag228.xml><?xml version="1.0" encoding="utf-8"?>
<p:tagLst xmlns:p="http://schemas.openxmlformats.org/presentationml/2006/main">
  <p:tag name="KSO_WM_DIAGRAM_VIRTUALLY_FRAME" val="{&quot;height&quot;:374.2,&quot;left&quot;:68.25,&quot;top&quot;:85.3,&quot;width&quot;:870.75}"/>
</p:tagLst>
</file>

<file path=ppt/tags/tag229.xml><?xml version="1.0" encoding="utf-8"?>
<p:tagLst xmlns:p="http://schemas.openxmlformats.org/presentationml/2006/main">
  <p:tag name="KSO_WM_DIAGRAM_VIRTUALLY_FRAME" val="{&quot;height&quot;:331.25,&quot;left&quot;:68.25,&quot;top&quot;:128.25,&quot;width&quot;:870.75}"/>
</p:tagLst>
</file>

<file path=ppt/tags/tag230.xml><?xml version="1.0" encoding="utf-8"?>
<p:tagLst xmlns:p="http://schemas.openxmlformats.org/presentationml/2006/main">
  <p:tag name="KSO_WM_DIAGRAM_VIRTUALLY_FRAME" val="{&quot;height&quot;:331.25,&quot;left&quot;:68.25,&quot;top&quot;:128.25,&quot;width&quot;:870.75}"/>
</p:tagLst>
</file>

<file path=ppt/tags/tag231.xml><?xml version="1.0" encoding="utf-8"?>
<p:tagLst xmlns:p="http://schemas.openxmlformats.org/presentationml/2006/main">
  <p:tag name="KSO_WM_DIAGRAM_VIRTUALLY_FRAME" val="{&quot;height&quot;:331.25,&quot;left&quot;:68.25,&quot;top&quot;:128.25,&quot;width&quot;:870.75}"/>
</p:tagLst>
</file>

<file path=ppt/tags/tag232.xml><?xml version="1.0" encoding="utf-8"?>
<p:tagLst xmlns:p="http://schemas.openxmlformats.org/presentationml/2006/main">
  <p:tag name="KSO_WM_DIAGRAM_VIRTUALLY_FRAME" val="{&quot;height&quot;:331.25,&quot;left&quot;:68.25,&quot;top&quot;:128.25,&quot;width&quot;:870.75}"/>
</p:tagLst>
</file>

<file path=ppt/tags/tag233.xml><?xml version="1.0" encoding="utf-8"?>
<p:tagLst xmlns:p="http://schemas.openxmlformats.org/presentationml/2006/main">
  <p:tag name="KSO_WM_DIAGRAM_VIRTUALLY_FRAME" val="{&quot;height&quot;:331.25,&quot;left&quot;:68.25,&quot;top&quot;:128.25,&quot;width&quot;:870.75}"/>
</p:tagLst>
</file>

<file path=ppt/tags/tag234.xml><?xml version="1.0" encoding="utf-8"?>
<p:tagLst xmlns:p="http://schemas.openxmlformats.org/presentationml/2006/main">
  <p:tag name="KSO_WM_DIAGRAM_VIRTUALLY_FRAME" val="{&quot;height&quot;:331.25,&quot;left&quot;:68.25,&quot;top&quot;:128.25,&quot;width&quot;:870.75}"/>
</p:tagLst>
</file>

<file path=ppt/tags/tag235.xml><?xml version="1.0" encoding="utf-8"?>
<p:tagLst xmlns:p="http://schemas.openxmlformats.org/presentationml/2006/main">
  <p:tag name="KSO_WM_DIAGRAM_VIRTUALLY_FRAME" val="{&quot;height&quot;:331.25,&quot;left&quot;:68.25,&quot;top&quot;:128.25,&quot;width&quot;:870.75}"/>
</p:tagLst>
</file>

<file path=ppt/tags/tag236.xml><?xml version="1.0" encoding="utf-8"?>
<p:tagLst xmlns:p="http://schemas.openxmlformats.org/presentationml/2006/main">
  <p:tag name="KSO_WM_DIAGRAM_VIRTUALLY_FRAME" val="{&quot;height&quot;:331.25,&quot;left&quot;:68.25,&quot;top&quot;:128.25,&quot;width&quot;:870.75}"/>
</p:tagLst>
</file>

<file path=ppt/tags/tag237.xml><?xml version="1.0" encoding="utf-8"?>
<p:tagLst xmlns:p="http://schemas.openxmlformats.org/presentationml/2006/main">
  <p:tag name="KSO_WM_DIAGRAM_VIRTUALLY_FRAME" val="{&quot;height&quot;:331.25,&quot;left&quot;:68.25,&quot;top&quot;:128.25,&quot;width&quot;:870.75}"/>
</p:tagLst>
</file>

<file path=ppt/tags/tag238.xml><?xml version="1.0" encoding="utf-8"?>
<p:tagLst xmlns:p="http://schemas.openxmlformats.org/presentationml/2006/main">
  <p:tag name="KSO_WM_DIAGRAM_VIRTUALLY_FRAME" val="{&quot;height&quot;:143.24015748031496,&quot;left&quot;:90.0020472440945,&quot;top&quot;:221.61141732283463,&quot;width&quot;:545.666377952756}"/>
</p:tagLst>
</file>

<file path=ppt/tags/tag239.xml><?xml version="1.0" encoding="utf-8"?>
<p:tagLst xmlns:p="http://schemas.openxmlformats.org/presentationml/2006/main">
  <p:tag name="KSO_WM_DIAGRAM_VIRTUALLY_FRAME" val="{&quot;height&quot;:143.24015748031496,&quot;left&quot;:90.0020472440945,&quot;top&quot;:221.61141732283463,&quot;width&quot;:545.666377952756}"/>
</p:tagLst>
</file>

<file path=ppt/tags/tag240.xml><?xml version="1.0" encoding="utf-8"?>
<p:tagLst xmlns:p="http://schemas.openxmlformats.org/presentationml/2006/main">
  <p:tag name="KSO_WM_DIAGRAM_VIRTUALLY_FRAME" val="{&quot;height&quot;:143.24015748031496,&quot;left&quot;:90.0020472440945,&quot;top&quot;:221.61141732283463,&quot;width&quot;:545.666377952756}"/>
</p:tagLst>
</file>

<file path=ppt/tags/tag241.xml><?xml version="1.0" encoding="utf-8"?>
<p:tagLst xmlns:p="http://schemas.openxmlformats.org/presentationml/2006/main">
  <p:tag name="KSO_WM_DIAGRAM_VIRTUALLY_FRAME" val="{&quot;height&quot;:143.24015748031496,&quot;left&quot;:90.0020472440945,&quot;top&quot;:221.61141732283463,&quot;width&quot;:545.666377952756}"/>
</p:tagLst>
</file>

<file path=ppt/tags/tag242.xml><?xml version="1.0" encoding="utf-8"?>
<p:tagLst xmlns:p="http://schemas.openxmlformats.org/presentationml/2006/main">
  <p:tag name="KSO_WM_DIAGRAM_VIRTUALLY_FRAME" val="{&quot;height&quot;:143.24015748031496,&quot;left&quot;:90.0020472440945,&quot;top&quot;:221.61141732283463,&quot;width&quot;:545.666377952756}"/>
</p:tagLst>
</file>

<file path=ppt/tags/tag243.xml><?xml version="1.0" encoding="utf-8"?>
<p:tagLst xmlns:p="http://schemas.openxmlformats.org/presentationml/2006/main">
  <p:tag name="KSO_WM_DIAGRAM_VIRTUALLY_FRAME" val="{&quot;height&quot;:143.24015748031496,&quot;left&quot;:90.0020472440945,&quot;top&quot;:221.61141732283463,&quot;width&quot;:545.666377952756}"/>
</p:tagLst>
</file>

<file path=ppt/tags/tag244.xml><?xml version="1.0" encoding="utf-8"?>
<p:tagLst xmlns:p="http://schemas.openxmlformats.org/presentationml/2006/main">
  <p:tag name="KSO_WM_DIAGRAM_VIRTUALLY_FRAME" val="{&quot;height&quot;:143.24015748031496,&quot;left&quot;:90.0020472440945,&quot;top&quot;:221.61141732283463,&quot;width&quot;:545.666377952756}"/>
</p:tagLst>
</file>

<file path=ppt/tags/tag245.xml><?xml version="1.0" encoding="utf-8"?>
<p:tagLst xmlns:p="http://schemas.openxmlformats.org/presentationml/2006/main">
  <p:tag name="KSO_WM_DIAGRAM_VIRTUALLY_FRAME" val="{&quot;height&quot;:143.24015748031496,&quot;left&quot;:90.0020472440945,&quot;top&quot;:221.61141732283463,&quot;width&quot;:545.666377952756}"/>
</p:tagLst>
</file>

<file path=ppt/tags/tag246.xml><?xml version="1.0" encoding="utf-8"?>
<p:tagLst xmlns:p="http://schemas.openxmlformats.org/presentationml/2006/main">
  <p:tag name="KSO_WM_DIAGRAM_VIRTUALLY_FRAME" val="{&quot;height&quot;:143.24015748031496,&quot;left&quot;:90.0020472440945,&quot;top&quot;:221.61141732283463,&quot;width&quot;:545.666377952756}"/>
</p:tagLst>
</file>

<file path=ppt/tags/tag247.xml><?xml version="1.0" encoding="utf-8"?>
<p:tagLst xmlns:p="http://schemas.openxmlformats.org/presentationml/2006/main">
  <p:tag name="KSO_WM_DIAGRAM_VIRTUALLY_FRAME" val="{&quot;height&quot;:143.24015748031496,&quot;left&quot;:90.0020472440945,&quot;top&quot;:221.61141732283463,&quot;width&quot;:545.666377952756}"/>
</p:tagLst>
</file>

<file path=ppt/tags/tag248.xml><?xml version="1.0" encoding="utf-8"?>
<p:tagLst xmlns:p="http://schemas.openxmlformats.org/presentationml/2006/main">
  <p:tag name="KSO_WM_DIAGRAM_VIRTUALLY_FRAME" val="{&quot;height&quot;:143.24015748031496,&quot;left&quot;:90.0020472440945,&quot;top&quot;:221.61141732283463,&quot;width&quot;:545.666377952756}"/>
</p:tagLst>
</file>

<file path=ppt/tags/tag249.xml><?xml version="1.0" encoding="utf-8"?>
<p:tagLst xmlns:p="http://schemas.openxmlformats.org/presentationml/2006/main">
  <p:tag name="KSO_WM_DIAGRAM_VIRTUALLY_FRAME" val="{&quot;height&quot;:143.24015748031496,&quot;left&quot;:90.0020472440945,&quot;top&quot;:221.61141732283463,&quot;width&quot;:545.666377952756}"/>
</p:tagLst>
</file>

<file path=ppt/tags/tag250.xml><?xml version="1.0" encoding="utf-8"?>
<p:tagLst xmlns:p="http://schemas.openxmlformats.org/presentationml/2006/main">
  <p:tag name="KSO_WM_DIAGRAM_VIRTUALLY_FRAME" val="{&quot;height&quot;:143.24015748031496,&quot;left&quot;:90.0020472440945,&quot;top&quot;:221.61141732283463,&quot;width&quot;:545.666377952756}"/>
</p:tagLst>
</file>

<file path=ppt/tags/tag251.xml><?xml version="1.0" encoding="utf-8"?>
<p:tagLst xmlns:p="http://schemas.openxmlformats.org/presentationml/2006/main">
  <p:tag name="KSO_WM_DIAGRAM_VIRTUALLY_FRAME" val="{&quot;height&quot;:143.24015748031496,&quot;left&quot;:90.0020472440945,&quot;top&quot;:221.61141732283463,&quot;width&quot;:545.666377952756}"/>
</p:tagLst>
</file>

<file path=ppt/tags/tag252.xml><?xml version="1.0" encoding="utf-8"?>
<p:tagLst xmlns:p="http://schemas.openxmlformats.org/presentationml/2006/main">
  <p:tag name="KSO_WM_DIAGRAM_VIRTUALLY_FRAME" val="{&quot;height&quot;:143.24015748031496,&quot;left&quot;:90.0020472440945,&quot;top&quot;:221.61141732283463,&quot;width&quot;:545.666377952756}"/>
</p:tagLst>
</file>

<file path=ppt/tags/tag253.xml><?xml version="1.0" encoding="utf-8"?>
<p:tagLst xmlns:p="http://schemas.openxmlformats.org/presentationml/2006/main">
  <p:tag name="KSO_WM_DIAGRAM_VIRTUALLY_FRAME" val="{&quot;height&quot;:143.24015748031496,&quot;left&quot;:90.0020472440945,&quot;top&quot;:221.61141732283463,&quot;width&quot;:545.666377952756}"/>
</p:tagLst>
</file>

<file path=ppt/tags/tag254.xml><?xml version="1.0" encoding="utf-8"?>
<p:tagLst xmlns:p="http://schemas.openxmlformats.org/presentationml/2006/main">
  <p:tag name="KSO_WM_DIAGRAM_VIRTUALLY_FRAME" val="{&quot;height&quot;:143.24015748031496,&quot;left&quot;:90.0020472440945,&quot;top&quot;:221.61141732283463,&quot;width&quot;:545.666377952756}"/>
</p:tagLst>
</file>

<file path=ppt/tags/tag255.xml><?xml version="1.0" encoding="utf-8"?>
<p:tagLst xmlns:p="http://schemas.openxmlformats.org/presentationml/2006/main">
  <p:tag name="KSO_WM_DIAGRAM_VIRTUALLY_FRAME" val="{&quot;height&quot;:143.24015748031496,&quot;left&quot;:90.0020472440945,&quot;top&quot;:221.61141732283463,&quot;width&quot;:545.666377952756}"/>
</p:tagLst>
</file>

<file path=ppt/tags/tag256.xml><?xml version="1.0" encoding="utf-8"?>
<p:tagLst xmlns:p="http://schemas.openxmlformats.org/presentationml/2006/main">
  <p:tag name="KSO_WM_DIAGRAM_VIRTUALLY_FRAME" val="{&quot;height&quot;:143.24015748031496,&quot;left&quot;:90.0020472440945,&quot;top&quot;:221.61141732283463,&quot;width&quot;:545.666377952756}"/>
</p:tagLst>
</file>

<file path=ppt/tags/tag257.xml><?xml version="1.0" encoding="utf-8"?>
<p:tagLst xmlns:p="http://schemas.openxmlformats.org/presentationml/2006/main">
  <p:tag name="KSO_WM_DIAGRAM_VIRTUALLY_FRAME" val="{&quot;height&quot;:143.24015748031496,&quot;left&quot;:90.0020472440945,&quot;top&quot;:221.61141732283463,&quot;width&quot;:545.666377952756}"/>
</p:tagLst>
</file>

<file path=ppt/tags/tag258.xml><?xml version="1.0" encoding="utf-8"?>
<p:tagLst xmlns:p="http://schemas.openxmlformats.org/presentationml/2006/main">
  <p:tag name="KSO_WM_DIAGRAM_VIRTUALLY_FRAME" val="{&quot;height&quot;:143.24015748031496,&quot;left&quot;:90.0020472440945,&quot;top&quot;:221.61141732283463,&quot;width&quot;:545.666377952756}"/>
</p:tagLst>
</file>

<file path=ppt/tags/tag259.xml><?xml version="1.0" encoding="utf-8"?>
<p:tagLst xmlns:p="http://schemas.openxmlformats.org/presentationml/2006/main">
  <p:tag name="KSO_WM_DIAGRAM_VIRTUALLY_FRAME" val="{&quot;height&quot;:143.24015748031496,&quot;left&quot;:90.0020472440945,&quot;top&quot;:221.61141732283463,&quot;width&quot;:545.666377952756}"/>
</p:tagLst>
</file>

<file path=ppt/tags/tag260.xml><?xml version="1.0" encoding="utf-8"?>
<p:tagLst xmlns:p="http://schemas.openxmlformats.org/presentationml/2006/main">
  <p:tag name="KSO_WM_DIAGRAM_VIRTUALLY_FRAME" val="{&quot;height&quot;:143.24015748031496,&quot;left&quot;:90.0020472440945,&quot;top&quot;:221.61141732283463,&quot;width&quot;:545.666377952756}"/>
</p:tagLst>
</file>

<file path=ppt/tags/tag261.xml><?xml version="1.0" encoding="utf-8"?>
<p:tagLst xmlns:p="http://schemas.openxmlformats.org/presentationml/2006/main">
  <p:tag name="KSO_WM_DIAGRAM_VIRTUALLY_FRAME" val="{&quot;height&quot;:143.24015748031496,&quot;left&quot;:90.0020472440945,&quot;top&quot;:221.61141732283463,&quot;width&quot;:545.666377952756}"/>
</p:tagLst>
</file>

<file path=ppt/tags/tag262.xml><?xml version="1.0" encoding="utf-8"?>
<p:tagLst xmlns:p="http://schemas.openxmlformats.org/presentationml/2006/main">
  <p:tag name="KSO_WM_DIAGRAM_VIRTUALLY_FRAME" val="{&quot;height&quot;:143.24015748031496,&quot;left&quot;:90.0020472440945,&quot;top&quot;:221.61141732283463,&quot;width&quot;:545.666377952756}"/>
</p:tagLst>
</file>

<file path=ppt/tags/tag263.xml><?xml version="1.0" encoding="utf-8"?>
<p:tagLst xmlns:p="http://schemas.openxmlformats.org/presentationml/2006/main">
  <p:tag name="KSO_WM_DIAGRAM_VIRTUALLY_FRAME" val="{&quot;height&quot;:143.24015748031496,&quot;left&quot;:90.0020472440945,&quot;top&quot;:221.61141732283463,&quot;width&quot;:545.666377952756}"/>
</p:tagLst>
</file>

<file path=ppt/tags/tag264.xml><?xml version="1.0" encoding="utf-8"?>
<p:tagLst xmlns:p="http://schemas.openxmlformats.org/presentationml/2006/main">
  <p:tag name="KSO_WM_DIAGRAM_VIRTUALLY_FRAME" val="{&quot;height&quot;:143.24015748031496,&quot;left&quot;:90.0020472440945,&quot;top&quot;:221.61141732283463,&quot;width&quot;:545.666377952756}"/>
</p:tagLst>
</file>

<file path=ppt/tags/tag265.xml><?xml version="1.0" encoding="utf-8"?>
<p:tagLst xmlns:p="http://schemas.openxmlformats.org/presentationml/2006/main">
  <p:tag name="KSO_WM_DIAGRAM_VIRTUALLY_FRAME" val="{&quot;height&quot;:143.24015748031496,&quot;left&quot;:90.0020472440945,&quot;top&quot;:221.61141732283463,&quot;width&quot;:545.666377952756}"/>
</p:tagLst>
</file>

<file path=ppt/tags/tag266.xml><?xml version="1.0" encoding="utf-8"?>
<p:tagLst xmlns:p="http://schemas.openxmlformats.org/presentationml/2006/main">
  <p:tag name="KSO_WM_DIAGRAM_VIRTUALLY_FRAME" val="{&quot;height&quot;:143.24015748031496,&quot;left&quot;:90.0020472440945,&quot;top&quot;:221.61141732283463,&quot;width&quot;:545.666377952756}"/>
</p:tagLst>
</file>

<file path=ppt/tags/tag267.xml><?xml version="1.0" encoding="utf-8"?>
<p:tagLst xmlns:p="http://schemas.openxmlformats.org/presentationml/2006/main">
  <p:tag name="KSO_WM_DIAGRAM_VIRTUALLY_FRAME" val="{&quot;height&quot;:143.24015748031496,&quot;left&quot;:90.0020472440945,&quot;top&quot;:221.61141732283463,&quot;width&quot;:545.666377952756}"/>
</p:tagLst>
</file>

<file path=ppt/tags/tag268.xml><?xml version="1.0" encoding="utf-8"?>
<p:tagLst xmlns:p="http://schemas.openxmlformats.org/presentationml/2006/main">
  <p:tag name="KSO_WM_DIAGRAM_VIRTUALLY_FRAME" val="{&quot;height&quot;:143.24015748031496,&quot;left&quot;:90.0020472440945,&quot;top&quot;:221.61141732283463,&quot;width&quot;:545.666377952756}"/>
</p:tagLst>
</file>

<file path=ppt/tags/tag269.xml><?xml version="1.0" encoding="utf-8"?>
<p:tagLst xmlns:p="http://schemas.openxmlformats.org/presentationml/2006/main">
  <p:tag name="KSO_WM_DIAGRAM_VIRTUALLY_FRAME" val="{&quot;height&quot;:143.24015748031496,&quot;left&quot;:90.0020472440945,&quot;top&quot;:221.61141732283463,&quot;width&quot;:545.666377952756}"/>
</p:tagLst>
</file>

<file path=ppt/tags/tag270.xml><?xml version="1.0" encoding="utf-8"?>
<p:tagLst xmlns:p="http://schemas.openxmlformats.org/presentationml/2006/main">
  <p:tag name="KSO_WM_DIAGRAM_VIRTUALLY_FRAME" val="{&quot;height&quot;:143.24015748031496,&quot;left&quot;:90.0020472440945,&quot;top&quot;:221.61141732283463,&quot;width&quot;:545.666377952756}"/>
</p:tagLst>
</file>

<file path=ppt/tags/tag271.xml><?xml version="1.0" encoding="utf-8"?>
<p:tagLst xmlns:p="http://schemas.openxmlformats.org/presentationml/2006/main">
  <p:tag name="KSO_WM_DIAGRAM_VIRTUALLY_FRAME" val="{&quot;height&quot;:143.24015748031496,&quot;left&quot;:90.0020472440945,&quot;top&quot;:221.61141732283463,&quot;width&quot;:545.666377952756}"/>
</p:tagLst>
</file>

<file path=ppt/tags/tag272.xml><?xml version="1.0" encoding="utf-8"?>
<p:tagLst xmlns:p="http://schemas.openxmlformats.org/presentationml/2006/main">
  <p:tag name="KSO_WM_DIAGRAM_VIRTUALLY_FRAME" val="{&quot;height&quot;:143.24015748031496,&quot;left&quot;:90.0020472440945,&quot;top&quot;:221.61141732283463,&quot;width&quot;:545.666377952756}"/>
</p:tagLst>
</file>

<file path=ppt/tags/tag273.xml><?xml version="1.0" encoding="utf-8"?>
<p:tagLst xmlns:p="http://schemas.openxmlformats.org/presentationml/2006/main">
  <p:tag name="KSO_WM_DIAGRAM_VIRTUALLY_FRAME" val="{&quot;height&quot;:143.24015748031496,&quot;left&quot;:90.0020472440945,&quot;top&quot;:221.61141732283463,&quot;width&quot;:545.666377952756}"/>
</p:tagLst>
</file>

<file path=ppt/tags/tag274.xml><?xml version="1.0" encoding="utf-8"?>
<p:tagLst xmlns:p="http://schemas.openxmlformats.org/presentationml/2006/main">
  <p:tag name="KSO_WM_DIAGRAM_VIRTUALLY_FRAME" val="{&quot;height&quot;:143.24015748031496,&quot;left&quot;:90.0020472440945,&quot;top&quot;:221.61141732283463,&quot;width&quot;:545.666377952756}"/>
</p:tagLst>
</file>

<file path=ppt/tags/tag275.xml><?xml version="1.0" encoding="utf-8"?>
<p:tagLst xmlns:p="http://schemas.openxmlformats.org/presentationml/2006/main">
  <p:tag name="KSO_WM_DIAGRAM_VIRTUALLY_FRAME" val="{&quot;height&quot;:143.24015748031496,&quot;left&quot;:90.0020472440945,&quot;top&quot;:221.61141732283463,&quot;width&quot;:545.666377952756}"/>
</p:tagLst>
</file>

<file path=ppt/tags/tag276.xml><?xml version="1.0" encoding="utf-8"?>
<p:tagLst xmlns:p="http://schemas.openxmlformats.org/presentationml/2006/main">
  <p:tag name="KSO_WM_DIAGRAM_VIRTUALLY_FRAME" val="{&quot;height&quot;:143.24015748031496,&quot;left&quot;:90.0020472440945,&quot;top&quot;:221.61141732283463,&quot;width&quot;:545.666377952756}"/>
</p:tagLst>
</file>

<file path=ppt/tags/tag277.xml><?xml version="1.0" encoding="utf-8"?>
<p:tagLst xmlns:p="http://schemas.openxmlformats.org/presentationml/2006/main">
  <p:tag name="KSO_WM_DIAGRAM_VIRTUALLY_FRAME" val="{&quot;height&quot;:143.24015748031496,&quot;left&quot;:90.0020472440945,&quot;top&quot;:221.61141732283463,&quot;width&quot;:545.666377952756}"/>
</p:tagLst>
</file>

<file path=ppt/tags/tag278.xml><?xml version="1.0" encoding="utf-8"?>
<p:tagLst xmlns:p="http://schemas.openxmlformats.org/presentationml/2006/main">
  <p:tag name="KSO_WM_DIAGRAM_VIRTUALLY_FRAME" val="{&quot;height&quot;:143.24015748031496,&quot;left&quot;:90.0020472440945,&quot;top&quot;:221.61141732283463,&quot;width&quot;:545.666377952756}"/>
</p:tagLst>
</file>

<file path=ppt/tags/tag279.xml><?xml version="1.0" encoding="utf-8"?>
<p:tagLst xmlns:p="http://schemas.openxmlformats.org/presentationml/2006/main">
  <p:tag name="KSO_WM_DIAGRAM_VIRTUALLY_FRAME" val="{&quot;height&quot;:143.24015748031496,&quot;left&quot;:90.0020472440945,&quot;top&quot;:221.61141732283463,&quot;width&quot;:545.666377952756}"/>
</p:tagLst>
</file>

<file path=ppt/tags/tag280.xml><?xml version="1.0" encoding="utf-8"?>
<p:tagLst xmlns:p="http://schemas.openxmlformats.org/presentationml/2006/main">
  <p:tag name="MH_TYPE" val="#NeiR#"/>
  <p:tag name="MH_NUMBER" val="3"/>
  <p:tag name="MH_CATEGORY" val="#TuWHP#"/>
  <p:tag name="MH_LAYOUT" val="Text"/>
  <p:tag name="MH" val="20160803114315"/>
  <p:tag name="MH_LIBRARY" val="GRAPHIC"/>
</p:tagLst>
</file>

<file path=ppt/tags/tag281.xml><?xml version="1.0" encoding="utf-8"?>
<p:tagLst xmlns:p="http://schemas.openxmlformats.org/presentationml/2006/main">
  <p:tag name="MH_TYPE" val="#NeiR#"/>
  <p:tag name="MH_NUMBER" val="3"/>
  <p:tag name="MH_CATEGORY" val="#TuWHP#"/>
  <p:tag name="MH_LAYOUT" val="Text"/>
  <p:tag name="MH" val="20160803114315"/>
  <p:tag name="MH_LIBRARY" val="GRAPHIC"/>
</p:tagLst>
</file>

<file path=ppt/tags/tag282.xml><?xml version="1.0" encoding="utf-8"?>
<p:tagLst xmlns:p="http://schemas.openxmlformats.org/presentationml/2006/main">
  <p:tag name="MH_TYPE" val="#NeiR#"/>
  <p:tag name="MH_NUMBER" val="3"/>
  <p:tag name="MH_CATEGORY" val="#TuWHP#"/>
  <p:tag name="MH_LAYOUT" val="Text"/>
  <p:tag name="MH" val="20160803114315"/>
  <p:tag name="MH_LIBRARY" val="GRAPHIC"/>
</p:tagLst>
</file>

<file path=ppt/tags/tag283.xml><?xml version="1.0" encoding="utf-8"?>
<p:tagLst xmlns:p="http://schemas.openxmlformats.org/presentationml/2006/main">
  <p:tag name="MH_TYPE" val="#NeiR#"/>
  <p:tag name="MH_NUMBER" val="3"/>
  <p:tag name="MH_CATEGORY" val="#TuWHP#"/>
  <p:tag name="MH_LAYOUT" val="Text"/>
  <p:tag name="MH" val="20160803114315"/>
  <p:tag name="MH_LIBRARY" val="GRAPHIC"/>
</p:tagLst>
</file>

<file path=ppt/tags/tag284.xml><?xml version="1.0" encoding="utf-8"?>
<p:tagLst xmlns:p="http://schemas.openxmlformats.org/presentationml/2006/main">
  <p:tag name="MH_TYPE" val="#NeiR#"/>
  <p:tag name="MH_NUMBER" val="3"/>
  <p:tag name="MH_CATEGORY" val="#TuWHP#"/>
  <p:tag name="MH_LAYOUT" val="Text"/>
  <p:tag name="MH" val="20160803114315"/>
  <p:tag name="MH_LIBRARY" val="GRAPHIC"/>
</p:tagLst>
</file>

<file path=ppt/tags/tag285.xml><?xml version="1.0" encoding="utf-8"?>
<p:tagLst xmlns:p="http://schemas.openxmlformats.org/presentationml/2006/main">
  <p:tag name="MH_TYPE" val="#NeiR#"/>
  <p:tag name="MH_NUMBER" val="3"/>
  <p:tag name="MH_CATEGORY" val="#TuWHP#"/>
  <p:tag name="MH_LAYOUT" val="Text"/>
  <p:tag name="MH" val="20160803114315"/>
  <p:tag name="MH_LIBRARY" val="GRAPHIC"/>
</p:tagLst>
</file>

<file path=ppt/tags/tag286.xml><?xml version="1.0" encoding="utf-8"?>
<p:tagLst xmlns:p="http://schemas.openxmlformats.org/presentationml/2006/main">
  <p:tag name="MH_TYPE" val="#NeiR#"/>
  <p:tag name="MH_NUMBER" val="3"/>
  <p:tag name="MH_CATEGORY" val="#TuWHP#"/>
  <p:tag name="MH_LAYOUT" val="Text"/>
  <p:tag name="MH" val="20160803114315"/>
  <p:tag name="MH_LIBRARY" val="GRAPHIC"/>
</p:tagLst>
</file>

<file path=ppt/tags/tag287.xml><?xml version="1.0" encoding="utf-8"?>
<p:tagLst xmlns:p="http://schemas.openxmlformats.org/presentationml/2006/main">
  <p:tag name="commondata" val="eyJoZGlkIjoiMWQ0ZWIyOGU5YzU0NDllMTAyYzg3MjRhMmE3ODY0OGQifQ=="/>
</p:tagLst>
</file>

<file path=ppt/theme/theme1.xml><?xml version="1.0" encoding="utf-8"?>
<a:theme xmlns:a="http://schemas.openxmlformats.org/drawingml/2006/main" name="3_Office 主题​​">
  <a:themeElements>
    <a:clrScheme name="自定义 9">
      <a:dk1>
        <a:srgbClr val="000000"/>
      </a:dk1>
      <a:lt1>
        <a:srgbClr val="FFFFFF"/>
      </a:lt1>
      <a:dk2>
        <a:srgbClr val="5E5E5E"/>
      </a:dk2>
      <a:lt2>
        <a:srgbClr val="DDDDDD"/>
      </a:lt2>
      <a:accent1>
        <a:srgbClr val="0070C0"/>
      </a:accent1>
      <a:accent2>
        <a:srgbClr val="A5A5A5"/>
      </a:accent2>
      <a:accent3>
        <a:srgbClr val="F69200"/>
      </a:accent3>
      <a:accent4>
        <a:srgbClr val="92D050"/>
      </a:accent4>
      <a:accent5>
        <a:srgbClr val="FF0000"/>
      </a:accent5>
      <a:accent6>
        <a:srgbClr val="C00000"/>
      </a:accent6>
      <a:hlink>
        <a:srgbClr val="0070C0"/>
      </a:hlink>
      <a:folHlink>
        <a:srgbClr val="7030A0"/>
      </a:folHlink>
    </a:clrScheme>
    <a:fontScheme name="微软雅黑和Arial">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10886</Words>
  <Application>WPS 演示</Application>
  <PresentationFormat>全屏显示(16:9)</PresentationFormat>
  <Paragraphs>643</Paragraphs>
  <Slides>32</Slides>
  <Notes>34</Notes>
  <HiddenSlides>0</HiddenSlides>
  <MMClips>1</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32</vt:i4>
      </vt:variant>
    </vt:vector>
  </HeadingPairs>
  <TitlesOfParts>
    <vt:vector size="46" baseType="lpstr">
      <vt:lpstr>Arial</vt:lpstr>
      <vt:lpstr>宋体</vt:lpstr>
      <vt:lpstr>Wingdings</vt:lpstr>
      <vt:lpstr>微软雅黑</vt:lpstr>
      <vt:lpstr>Impact</vt:lpstr>
      <vt:lpstr>Calibri</vt:lpstr>
      <vt:lpstr>Calibri</vt:lpstr>
      <vt:lpstr>Arial Narrow</vt:lpstr>
      <vt:lpstr>Arial</vt:lpstr>
      <vt:lpstr>Arial Unicode MS</vt:lpstr>
      <vt:lpstr>方正超粗黑简体</vt:lpstr>
      <vt:lpstr>方正兰亭大黑_GBK</vt:lpstr>
      <vt:lpstr>黑体</vt:lpstr>
      <vt:lpstr>3_Office 主题​​</vt:lpstr>
      <vt:lpstr>PowerPoint 演示文稿</vt:lpstr>
      <vt:lpstr>PowerPoint 演示文稿</vt:lpstr>
      <vt:lpstr>PowerPoint 演示文稿</vt:lpstr>
      <vt:lpstr>Company Profile</vt:lpstr>
      <vt:lpstr>Development History</vt:lpstr>
      <vt:lpstr>Corporate Culture</vt:lpstr>
      <vt:lpstr>Company Honor</vt:lpstr>
      <vt:lpstr>Operating system</vt:lpstr>
      <vt:lpstr>Quality Assurance</vt:lpstr>
      <vt:lpstr>Quality and Environmental Policy</vt:lpstr>
      <vt:lpstr>PowerPoint 演示文稿</vt:lpstr>
      <vt:lpstr>Flagship Product</vt:lpstr>
      <vt:lpstr>Product technical indicators</vt:lpstr>
      <vt:lpstr>Process Flow</vt:lpstr>
      <vt:lpstr>Production Capacity</vt:lpstr>
      <vt:lpstr>Production Equipment</vt:lpstr>
      <vt:lpstr>Detection Equipment</vt:lpstr>
      <vt:lpstr>Experimental Equipment</vt:lpstr>
      <vt:lpstr>Application Area </vt:lpstr>
      <vt:lpstr>PowerPoint 演示文稿</vt:lpstr>
      <vt:lpstr>One Stop Service</vt:lpstr>
      <vt:lpstr>Fast delivery</vt:lpstr>
      <vt:lpstr>Personalized customization</vt:lpstr>
      <vt:lpstr>Professional Team</vt:lpstr>
      <vt:lpstr>PowerPoint 演示文稿</vt:lpstr>
      <vt:lpstr>Market Distribution</vt:lpstr>
      <vt:lpstr>Industry Distribution</vt:lpstr>
      <vt:lpstr>Customer Cases</vt:lpstr>
      <vt:lpstr>Customer Cases</vt:lpstr>
      <vt:lpstr>Partners</vt:lpstr>
      <vt:lpstr>Contact Us</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熊猫办公ppt</dc:title>
  <dc:creator>熊猫办公</dc:creator>
  <cp:lastModifiedBy>葱葱</cp:lastModifiedBy>
  <cp:revision>108</cp:revision>
  <dcterms:created xsi:type="dcterms:W3CDTF">2016-04-19T06:13:00Z</dcterms:created>
  <dcterms:modified xsi:type="dcterms:W3CDTF">2024-04-07T09:33:58Z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2052-12.1.0.16417</vt:lpwstr>
  </property>
  <property fmtid="{D5CDD505-2E9C-101B-9397-08002B2CF9AE}" pid="3" name="ICV">
    <vt:lpwstr>BAD025B8305C41A8A93633AB1B069297_12</vt:lpwstr>
  </property>
</Properties>
</file>